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Layouts/slideLayout6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Default Extension="png" ContentType="image/png"/>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67.xml" ContentType="application/vnd.openxmlformats-officedocument.presentationml.slideLayout+xml"/>
  <Override PartName="/ppt/slideLayouts/slideLayout76.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74.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4007" r:id="rId2"/>
    <p:sldMasterId id="2147484021" r:id="rId3"/>
  </p:sldMasterIdLst>
  <p:sldIdLst>
    <p:sldId id="630" r:id="rId4"/>
    <p:sldId id="257" r:id="rId5"/>
    <p:sldId id="292" r:id="rId6"/>
    <p:sldId id="669" r:id="rId7"/>
    <p:sldId id="627" r:id="rId8"/>
    <p:sldId id="642" r:id="rId9"/>
    <p:sldId id="643" r:id="rId10"/>
    <p:sldId id="632" r:id="rId11"/>
    <p:sldId id="641" r:id="rId12"/>
    <p:sldId id="676" r:id="rId13"/>
    <p:sldId id="261" r:id="rId14"/>
    <p:sldId id="666" r:id="rId15"/>
    <p:sldId id="653" r:id="rId16"/>
    <p:sldId id="659" r:id="rId17"/>
    <p:sldId id="661" r:id="rId18"/>
    <p:sldId id="663" r:id="rId19"/>
    <p:sldId id="673" r:id="rId20"/>
    <p:sldId id="665" r:id="rId21"/>
    <p:sldId id="667" r:id="rId22"/>
    <p:sldId id="664" r:id="rId23"/>
    <p:sldId id="671" r:id="rId24"/>
    <p:sldId id="654" r:id="rId25"/>
    <p:sldId id="645" r:id="rId26"/>
    <p:sldId id="646" r:id="rId27"/>
    <p:sldId id="647" r:id="rId28"/>
    <p:sldId id="657" r:id="rId29"/>
    <p:sldId id="660" r:id="rId30"/>
    <p:sldId id="677" r:id="rId31"/>
    <p:sldId id="658" r:id="rId32"/>
    <p:sldId id="670" r:id="rId33"/>
    <p:sldId id="680" r:id="rId34"/>
    <p:sldId id="682" r:id="rId35"/>
    <p:sldId id="262"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F5AA13"/>
    <a:srgbClr val="FFCC00"/>
    <a:srgbClr val="FF9900"/>
    <a:srgbClr val="FF6600"/>
    <a:srgbClr val="FF9933"/>
    <a:srgbClr val="CBA763"/>
    <a:srgbClr val="CCAE6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11" autoAdjust="0"/>
    <p:restoredTop sz="94660"/>
  </p:normalViewPr>
  <p:slideViewPr>
    <p:cSldViewPr snapToGrid="0">
      <p:cViewPr varScale="1">
        <p:scale>
          <a:sx n="109" d="100"/>
          <a:sy n="109" d="100"/>
        </p:scale>
        <p:origin x="-1092" y="-8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IDEIST info">
    <p:bg>
      <p:bgPr>
        <a:solidFill>
          <a:srgbClr val="F2ECEE"/>
        </a:solidFill>
        <a:effectLst/>
      </p:bgPr>
    </p:bg>
    <p:spTree>
      <p:nvGrpSpPr>
        <p:cNvPr id="1" name=""/>
        <p:cNvGrpSpPr/>
        <p:nvPr/>
      </p:nvGrpSpPr>
      <p:grpSpPr>
        <a:xfrm>
          <a:off x="0" y="0"/>
          <a:ext cx="0" cy="0"/>
          <a:chOff x="0" y="0"/>
          <a:chExt cx="0" cy="0"/>
        </a:xfrm>
      </p:grpSpPr>
      <p:sp>
        <p:nvSpPr>
          <p:cNvPr id="8" name="Title 1"/>
          <p:cNvSpPr txBox="1">
            <a:spLocks/>
          </p:cNvSpPr>
          <p:nvPr userDrawn="1"/>
        </p:nvSpPr>
        <p:spPr>
          <a:xfrm>
            <a:off x="3163555" y="4945642"/>
            <a:ext cx="2502770" cy="361207"/>
          </a:xfrm>
          <a:prstGeom prst="rect">
            <a:avLst/>
          </a:prstGeom>
        </p:spPr>
        <p:txBody>
          <a:bodyPr vert="horz" lIns="68580" tIns="34291" rIns="68580" bIns="34291"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1500" dirty="0">
                <a:latin typeface="Open Sans Semibold" panose="020B0706030804020204" pitchFamily="34" charset="0"/>
                <a:ea typeface="Open Sans Semibold" panose="020B0706030804020204" pitchFamily="34" charset="0"/>
                <a:cs typeface="Open Sans Semibold" panose="020B0706030804020204" pitchFamily="34" charset="0"/>
              </a:rPr>
              <a:t>SECOND STEP</a:t>
            </a:r>
            <a:endParaRPr lang="en-US" sz="15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Subtitle 2"/>
          <p:cNvSpPr txBox="1">
            <a:spLocks/>
          </p:cNvSpPr>
          <p:nvPr userDrawn="1"/>
        </p:nvSpPr>
        <p:spPr>
          <a:xfrm>
            <a:off x="3163555" y="5355072"/>
            <a:ext cx="2502770" cy="1269654"/>
          </a:xfrm>
          <a:prstGeom prst="rect">
            <a:avLst/>
          </a:prstGeom>
        </p:spPr>
        <p:txBody>
          <a:bodyPr vert="horz" lIns="68580" tIns="34291" rIns="68580" bIns="34291"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05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Customize</a:t>
            </a:r>
            <a:r>
              <a:rPr lang="hu-HU" sz="105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the</a:t>
            </a:r>
            <a:r>
              <a:rPr lang="hu-HU" sz="105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look</a:t>
            </a:r>
            <a:r>
              <a:rPr lang="hu-HU" sz="1051" dirty="0">
                <a:solidFill>
                  <a:schemeClr val="tx1"/>
                </a:solidFill>
                <a:latin typeface="Open Sans" panose="020B0606030504020204" pitchFamily="34" charset="0"/>
                <a:ea typeface="Open Sans" panose="020B0606030504020204" pitchFamily="34" charset="0"/>
                <a:cs typeface="Open Sans" panose="020B0606030504020204" pitchFamily="34" charset="0"/>
              </a:rPr>
              <a:t> of </a:t>
            </a:r>
            <a:r>
              <a:rPr lang="hu-HU" sz="105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the</a:t>
            </a:r>
            <a:r>
              <a:rPr lang="hu-HU" sz="105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templates</a:t>
            </a:r>
            <a:r>
              <a:rPr lang="hu-HU" sz="105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edit</a:t>
            </a:r>
            <a:r>
              <a:rPr lang="hu-HU" sz="1051" dirty="0">
                <a:solidFill>
                  <a:schemeClr val="tx1"/>
                </a:solidFill>
                <a:latin typeface="Open Sans" panose="020B0606030504020204" pitchFamily="34" charset="0"/>
                <a:ea typeface="Open Sans" panose="020B0606030504020204" pitchFamily="34" charset="0"/>
                <a:cs typeface="Open Sans" panose="020B0606030504020204" pitchFamily="34" charset="0"/>
              </a:rPr>
              <a:t> text,</a:t>
            </a:r>
            <a:r>
              <a:rPr lang="hu-HU" sz="105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add </a:t>
            </a:r>
            <a:r>
              <a:rPr lang="hu-HU" sz="1051"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images</a:t>
            </a:r>
            <a:endParaRPr lang="en-US" sz="105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
          <p:cNvSpPr txBox="1">
            <a:spLocks/>
          </p:cNvSpPr>
          <p:nvPr userDrawn="1"/>
        </p:nvSpPr>
        <p:spPr>
          <a:xfrm>
            <a:off x="464201" y="4945642"/>
            <a:ext cx="2192693" cy="361207"/>
          </a:xfrm>
          <a:prstGeom prst="rect">
            <a:avLst/>
          </a:prstGeom>
        </p:spPr>
        <p:txBody>
          <a:bodyPr vert="horz" lIns="68580" tIns="34291" rIns="68580" bIns="34291"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1500" dirty="0">
                <a:latin typeface="Open Sans Semibold" panose="020B0706030804020204" pitchFamily="34" charset="0"/>
                <a:ea typeface="Open Sans Semibold" panose="020B0706030804020204" pitchFamily="34" charset="0"/>
                <a:cs typeface="Open Sans Semibold" panose="020B0706030804020204" pitchFamily="34" charset="0"/>
              </a:rPr>
              <a:t>FIRST STEP</a:t>
            </a:r>
            <a:endParaRPr lang="en-US" sz="15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Subtitle 2"/>
          <p:cNvSpPr txBox="1">
            <a:spLocks/>
          </p:cNvSpPr>
          <p:nvPr userDrawn="1"/>
        </p:nvSpPr>
        <p:spPr>
          <a:xfrm>
            <a:off x="464200" y="5355072"/>
            <a:ext cx="2192693" cy="1269654"/>
          </a:xfrm>
          <a:prstGeom prst="rect">
            <a:avLst/>
          </a:prstGeom>
        </p:spPr>
        <p:txBody>
          <a:bodyPr vert="horz" lIns="68580" tIns="34291" rIns="68580" bIns="34291" rtlCol="0">
            <a:norm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05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Click</a:t>
            </a:r>
            <a:r>
              <a:rPr lang="hu-HU" sz="105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dirty="0">
                <a:solidFill>
                  <a:srgbClr val="EE3164"/>
                </a:solidFill>
                <a:latin typeface="Open Sans" panose="020B0606030504020204" pitchFamily="34" charset="0"/>
                <a:ea typeface="Open Sans" panose="020B0606030504020204" pitchFamily="34" charset="0"/>
                <a:cs typeface="Open Sans" panose="020B0606030504020204" pitchFamily="34" charset="0"/>
              </a:rPr>
              <a:t>New</a:t>
            </a:r>
            <a:r>
              <a:rPr lang="hu-HU" sz="1051" baseline="0" dirty="0">
                <a:solidFill>
                  <a:srgbClr val="EE3164"/>
                </a:solidFill>
                <a:latin typeface="Open Sans" panose="020B0606030504020204" pitchFamily="34" charset="0"/>
                <a:ea typeface="Open Sans" panose="020B0606030504020204" pitchFamily="34" charset="0"/>
                <a:cs typeface="Open Sans" panose="020B0606030504020204" pitchFamily="34" charset="0"/>
              </a:rPr>
              <a:t> </a:t>
            </a:r>
            <a:r>
              <a:rPr lang="hu-HU" sz="1051" baseline="0" dirty="0" err="1">
                <a:solidFill>
                  <a:srgbClr val="EE3164"/>
                </a:solidFill>
                <a:latin typeface="Open Sans" panose="020B0606030504020204" pitchFamily="34" charset="0"/>
                <a:ea typeface="Open Sans" panose="020B0606030504020204" pitchFamily="34" charset="0"/>
                <a:cs typeface="Open Sans" panose="020B0606030504020204" pitchFamily="34" charset="0"/>
              </a:rPr>
              <a:t>Slide</a:t>
            </a:r>
            <a:endParaRPr lang="hu-HU" sz="1051" baseline="0" dirty="0">
              <a:solidFill>
                <a:srgbClr val="EE3164"/>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00000"/>
              </a:lnSpc>
              <a:spcBef>
                <a:spcPts val="0"/>
              </a:spcBef>
            </a:pPr>
            <a:r>
              <a:rPr lang="hu-HU" sz="105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Master </a:t>
            </a:r>
            <a:r>
              <a:rPr lang="hu-HU" sz="1051"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slides</a:t>
            </a:r>
            <a:r>
              <a:rPr lang="hu-HU" sz="105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contain</a:t>
            </a:r>
            <a:r>
              <a:rPr lang="hu-HU" sz="105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all</a:t>
            </a:r>
            <a:r>
              <a:rPr lang="hu-HU" sz="105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the</a:t>
            </a:r>
            <a:r>
              <a:rPr lang="hu-HU" sz="105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design </a:t>
            </a:r>
            <a:r>
              <a:rPr lang="hu-HU" sz="1051"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layouts</a:t>
            </a:r>
            <a:endParaRPr lang="hu-HU" sz="1051"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p:cNvSpPr txBox="1">
            <a:spLocks/>
          </p:cNvSpPr>
          <p:nvPr userDrawn="1"/>
        </p:nvSpPr>
        <p:spPr>
          <a:xfrm>
            <a:off x="6005413" y="4945642"/>
            <a:ext cx="2502770" cy="361207"/>
          </a:xfrm>
          <a:prstGeom prst="rect">
            <a:avLst/>
          </a:prstGeom>
        </p:spPr>
        <p:txBody>
          <a:bodyPr vert="horz" lIns="68580" tIns="34291" rIns="68580" bIns="34291"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1500" dirty="0">
                <a:latin typeface="Open Sans Semibold" panose="020B0706030804020204" pitchFamily="34" charset="0"/>
                <a:ea typeface="Open Sans Semibold" panose="020B0706030804020204" pitchFamily="34" charset="0"/>
                <a:cs typeface="Open Sans Semibold" panose="020B0706030804020204" pitchFamily="34" charset="0"/>
              </a:rPr>
              <a:t>THIRD STEP</a:t>
            </a:r>
            <a:endParaRPr lang="en-US" sz="15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Subtitle 2"/>
          <p:cNvSpPr txBox="1">
            <a:spLocks/>
          </p:cNvSpPr>
          <p:nvPr userDrawn="1"/>
        </p:nvSpPr>
        <p:spPr>
          <a:xfrm>
            <a:off x="6005413" y="5355073"/>
            <a:ext cx="2458465" cy="1269654"/>
          </a:xfrm>
          <a:prstGeom prst="rect">
            <a:avLst/>
          </a:prstGeom>
        </p:spPr>
        <p:txBody>
          <a:bodyPr vert="horz" lIns="68580" tIns="34291" rIns="68580" bIns="34291"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0" marR="0" indent="0" algn="ctr" defTabSz="685783" rtl="0" eaLnBrk="1" fontAlgn="auto" latinLnBrk="0" hangingPunct="1">
              <a:lnSpc>
                <a:spcPct val="100000"/>
              </a:lnSpc>
              <a:spcBef>
                <a:spcPts val="975"/>
              </a:spcBef>
              <a:spcAft>
                <a:spcPts val="0"/>
              </a:spcAft>
              <a:buClrTx/>
              <a:buSzTx/>
              <a:buFont typeface="Arial" pitchFamily="34" charset="0"/>
              <a:buNone/>
              <a:tabLst/>
              <a:defRPr/>
            </a:pPr>
            <a:r>
              <a:rPr lang="hu-HU" sz="105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It</a:t>
            </a:r>
            <a:r>
              <a:rPr lang="hu-HU" sz="105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should</a:t>
            </a:r>
            <a:r>
              <a:rPr lang="hu-HU" sz="105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work</a:t>
            </a:r>
            <a:r>
              <a:rPr lang="hu-HU" sz="105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but</a:t>
            </a:r>
            <a:r>
              <a:rPr lang="hu-HU" sz="105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in</a:t>
            </a:r>
            <a:r>
              <a:rPr lang="hu-HU" sz="105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case</a:t>
            </a:r>
            <a:r>
              <a:rPr lang="hu-HU" sz="105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you</a:t>
            </a:r>
            <a:r>
              <a:rPr lang="hu-HU" sz="105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are</a:t>
            </a:r>
            <a:r>
              <a:rPr lang="hu-HU" sz="105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lost</a:t>
            </a:r>
            <a:r>
              <a:rPr lang="hu-HU" sz="105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we</a:t>
            </a:r>
            <a:r>
              <a:rPr lang="hu-HU" sz="105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can</a:t>
            </a:r>
            <a:r>
              <a:rPr lang="hu-HU" sz="105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support</a:t>
            </a:r>
            <a:r>
              <a:rPr lang="hu-HU" sz="105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1"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you</a:t>
            </a:r>
            <a:r>
              <a:rPr lang="hu-HU" sz="105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0" marR="0" indent="0" algn="ctr" defTabSz="685783" rtl="0" eaLnBrk="1" fontAlgn="auto" latinLnBrk="0" hangingPunct="1">
              <a:lnSpc>
                <a:spcPct val="100000"/>
              </a:lnSpc>
              <a:spcBef>
                <a:spcPts val="451"/>
              </a:spcBef>
              <a:spcAft>
                <a:spcPts val="0"/>
              </a:spcAft>
              <a:buClrTx/>
              <a:buSzTx/>
              <a:buFont typeface="Arial" pitchFamily="34" charset="0"/>
              <a:buNone/>
              <a:tabLst/>
              <a:defRPr/>
            </a:pPr>
            <a:r>
              <a:rPr lang="hu-HU" sz="1051" baseline="0" dirty="0">
                <a:solidFill>
                  <a:srgbClr val="EE3164"/>
                </a:solidFill>
                <a:latin typeface="Open Sans" panose="020B0606030504020204" pitchFamily="34" charset="0"/>
                <a:ea typeface="Open Sans" panose="020B0606030504020204" pitchFamily="34" charset="0"/>
                <a:cs typeface="Open Sans" panose="020B0606030504020204" pitchFamily="34" charset="0"/>
              </a:rPr>
              <a:t>hello@</a:t>
            </a:r>
            <a:r>
              <a:rPr lang="hu-HU" sz="1051" baseline="0" dirty="0" err="1">
                <a:solidFill>
                  <a:srgbClr val="EE3164"/>
                </a:solidFill>
                <a:latin typeface="Open Sans" panose="020B0606030504020204" pitchFamily="34" charset="0"/>
                <a:ea typeface="Open Sans" panose="020B0606030504020204" pitchFamily="34" charset="0"/>
                <a:cs typeface="Open Sans" panose="020B0606030504020204" pitchFamily="34" charset="0"/>
              </a:rPr>
              <a:t>slideist.com</a:t>
            </a:r>
            <a:endParaRPr lang="en-US" sz="1051" dirty="0">
              <a:solidFill>
                <a:srgbClr val="EE316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p:cNvSpPr/>
          <p:nvPr userDrawn="1"/>
        </p:nvSpPr>
        <p:spPr>
          <a:xfrm>
            <a:off x="704886" y="2212309"/>
            <a:ext cx="1711319" cy="2281759"/>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1"/>
          </a:p>
        </p:txBody>
      </p:sp>
      <p:sp>
        <p:nvSpPr>
          <p:cNvPr id="26" name="Oval 25"/>
          <p:cNvSpPr/>
          <p:nvPr userDrawn="1"/>
        </p:nvSpPr>
        <p:spPr>
          <a:xfrm>
            <a:off x="3553012" y="2212308"/>
            <a:ext cx="1711319" cy="2281759"/>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1"/>
          </a:p>
        </p:txBody>
      </p:sp>
      <p:sp>
        <p:nvSpPr>
          <p:cNvPr id="27" name="Oval 26"/>
          <p:cNvSpPr/>
          <p:nvPr userDrawn="1"/>
        </p:nvSpPr>
        <p:spPr>
          <a:xfrm>
            <a:off x="6401139" y="2212308"/>
            <a:ext cx="1711319" cy="2281759"/>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1"/>
          </a:p>
        </p:txBody>
      </p:sp>
      <p:sp>
        <p:nvSpPr>
          <p:cNvPr id="28" name="Rectangle 27"/>
          <p:cNvSpPr/>
          <p:nvPr userDrawn="1"/>
        </p:nvSpPr>
        <p:spPr>
          <a:xfrm>
            <a:off x="2846022" y="716738"/>
            <a:ext cx="3193823" cy="553998"/>
          </a:xfrm>
          <a:prstGeom prst="rect">
            <a:avLst/>
          </a:prstGeom>
        </p:spPr>
        <p:txBody>
          <a:bodyPr wrap="none">
            <a:spAutoFit/>
          </a:bodyPr>
          <a:lstStyle/>
          <a:p>
            <a:pPr algn="ctr"/>
            <a:r>
              <a:rPr lang="hu-HU" sz="3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MICRO TUTORIAL</a:t>
            </a:r>
          </a:p>
        </p:txBody>
      </p:sp>
      <p:pic>
        <p:nvPicPr>
          <p:cNvPr id="29" name="Picture 28"/>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4952031" y="556702"/>
            <a:ext cx="900696" cy="214451"/>
          </a:xfrm>
          <a:prstGeom prst="rect">
            <a:avLst/>
          </a:prstGeom>
        </p:spPr>
      </p:pic>
    </p:spTree>
    <p:extLst>
      <p:ext uri="{BB962C8B-B14F-4D97-AF65-F5344CB8AC3E}">
        <p14:creationId xmlns:p14="http://schemas.microsoft.com/office/powerpoint/2010/main" xmlns="" val="287864263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Right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5" name="Text Placeholder 4"/>
          <p:cNvSpPr>
            <a:spLocks noGrp="1"/>
          </p:cNvSpPr>
          <p:nvPr>
            <p:ph type="body" sz="quarter" idx="3"/>
          </p:nvPr>
        </p:nvSpPr>
        <p:spPr>
          <a:xfrm>
            <a:off x="4635274" y="2357211"/>
            <a:ext cx="3937226" cy="586347"/>
          </a:xfrm>
        </p:spPr>
        <p:txBody>
          <a:bodyPr anchor="ctr">
            <a:normAutofit/>
          </a:bodyPr>
          <a:lstStyle>
            <a:lvl1pPr marL="0" indent="0">
              <a:buNone/>
              <a:defRPr sz="1651" b="0" cap="all" baseline="0">
                <a:solidFill>
                  <a:schemeClr val="accent1">
                    <a:lumMod val="75000"/>
                  </a:schemeClr>
                </a:solidFill>
                <a:latin typeface="+mj-lt"/>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ru-RU"/>
              <a:t>Образец текста</a:t>
            </a:r>
          </a:p>
        </p:txBody>
      </p:sp>
      <p:sp>
        <p:nvSpPr>
          <p:cNvPr id="6" name="Content Placeholder 5"/>
          <p:cNvSpPr>
            <a:spLocks noGrp="1"/>
          </p:cNvSpPr>
          <p:nvPr>
            <p:ph sz="quarter" idx="4"/>
          </p:nvPr>
        </p:nvSpPr>
        <p:spPr>
          <a:xfrm>
            <a:off x="4635274" y="2992643"/>
            <a:ext cx="3937226" cy="3073422"/>
          </a:xfrm>
        </p:spPr>
        <p:txBody>
          <a:bodyPr>
            <a:normAutofit/>
          </a:bodyPr>
          <a:lstStyle>
            <a:lvl1pPr marL="0" indent="0">
              <a:lnSpc>
                <a:spcPct val="150000"/>
              </a:lnSpc>
              <a:buNone/>
              <a:defRPr sz="1200"/>
            </a:lvl1pPr>
            <a:lvl2pPr marL="3429" indent="0">
              <a:lnSpc>
                <a:spcPct val="150000"/>
              </a:lnSpc>
              <a:buNone/>
              <a:defRPr sz="1200"/>
            </a:lvl2pPr>
            <a:lvl3pPr marL="0" indent="0">
              <a:lnSpc>
                <a:spcPct val="150000"/>
              </a:lnSpc>
              <a:buNone/>
              <a:defRPr sz="1200"/>
            </a:lvl3pPr>
            <a:lvl4pPr marL="0" indent="0">
              <a:lnSpc>
                <a:spcPct val="150000"/>
              </a:lnSpc>
              <a:buNone/>
              <a:defRPr sz="1200"/>
            </a:lvl4pPr>
            <a:lvl5pPr marL="0" indent="0">
              <a:lnSpc>
                <a:spcPct val="150000"/>
              </a:lnSpc>
              <a:buNone/>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5" name="Content Placeholder 5"/>
          <p:cNvSpPr>
            <a:spLocks noGrp="1"/>
          </p:cNvSpPr>
          <p:nvPr>
            <p:ph sz="quarter" idx="14"/>
          </p:nvPr>
        </p:nvSpPr>
        <p:spPr>
          <a:xfrm>
            <a:off x="492919" y="2357206"/>
            <a:ext cx="3937226" cy="3708858"/>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Slide Number Placeholder 2"/>
          <p:cNvSpPr>
            <a:spLocks noGrp="1"/>
          </p:cNvSpPr>
          <p:nvPr>
            <p:ph type="sldNum" sz="quarter" idx="10"/>
          </p:nvPr>
        </p:nvSpPr>
        <p:spPr>
          <a:xfrm>
            <a:off x="4013946" y="6279507"/>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02197322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Left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5" name="Text Placeholder 4"/>
          <p:cNvSpPr>
            <a:spLocks noGrp="1"/>
          </p:cNvSpPr>
          <p:nvPr>
            <p:ph type="body" sz="quarter" idx="3"/>
          </p:nvPr>
        </p:nvSpPr>
        <p:spPr>
          <a:xfrm>
            <a:off x="492919" y="2331653"/>
            <a:ext cx="3937226" cy="586347"/>
          </a:xfrm>
        </p:spPr>
        <p:txBody>
          <a:bodyPr anchor="ctr">
            <a:normAutofit/>
          </a:bodyPr>
          <a:lstStyle>
            <a:lvl1pPr marL="0" indent="0">
              <a:buNone/>
              <a:defRPr sz="1651" b="0" cap="all" baseline="0">
                <a:solidFill>
                  <a:schemeClr val="accent1">
                    <a:lumMod val="75000"/>
                  </a:schemeClr>
                </a:solidFill>
                <a:latin typeface="+mj-lt"/>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ru-RU"/>
              <a:t>Образец текста</a:t>
            </a:r>
          </a:p>
        </p:txBody>
      </p:sp>
      <p:sp>
        <p:nvSpPr>
          <p:cNvPr id="6" name="Content Placeholder 5"/>
          <p:cNvSpPr>
            <a:spLocks noGrp="1"/>
          </p:cNvSpPr>
          <p:nvPr>
            <p:ph sz="quarter" idx="4"/>
          </p:nvPr>
        </p:nvSpPr>
        <p:spPr>
          <a:xfrm>
            <a:off x="4635274" y="2331653"/>
            <a:ext cx="3937226" cy="3734417"/>
          </a:xfrm>
        </p:spPr>
        <p:txBody>
          <a:bodyPr>
            <a:normAutofit/>
          </a:bodyPr>
          <a:lstStyle>
            <a:lvl1pPr marL="0" indent="0">
              <a:lnSpc>
                <a:spcPct val="150000"/>
              </a:lnSpc>
              <a:buNone/>
              <a:defRPr sz="1200"/>
            </a:lvl1pPr>
            <a:lvl2pPr marL="3429" indent="0">
              <a:lnSpc>
                <a:spcPct val="150000"/>
              </a:lnSpc>
              <a:buNone/>
              <a:defRPr sz="1200"/>
            </a:lvl2pPr>
            <a:lvl3pPr marL="0" indent="0">
              <a:lnSpc>
                <a:spcPct val="150000"/>
              </a:lnSpc>
              <a:buNone/>
              <a:defRPr sz="1200"/>
            </a:lvl3pPr>
            <a:lvl4pPr marL="0" indent="0">
              <a:lnSpc>
                <a:spcPct val="150000"/>
              </a:lnSpc>
              <a:buNone/>
              <a:defRPr sz="1200"/>
            </a:lvl4pPr>
            <a:lvl5pPr marL="0" indent="0">
              <a:lnSpc>
                <a:spcPct val="150000"/>
              </a:lnSpc>
              <a:buNone/>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5" name="Content Placeholder 5"/>
          <p:cNvSpPr>
            <a:spLocks noGrp="1"/>
          </p:cNvSpPr>
          <p:nvPr>
            <p:ph sz="quarter" idx="14"/>
          </p:nvPr>
        </p:nvSpPr>
        <p:spPr>
          <a:xfrm>
            <a:off x="492919" y="2992643"/>
            <a:ext cx="3937226" cy="3073420"/>
          </a:xfrm>
        </p:spPr>
        <p:txBody>
          <a:bodyPr>
            <a:normAutofit/>
          </a:bodyPr>
          <a:lstStyle>
            <a:lvl1pPr marL="0" indent="0">
              <a:lnSpc>
                <a:spcPct val="150000"/>
              </a:lnSpc>
              <a:buNone/>
              <a:defRPr sz="1200"/>
            </a:lvl1pPr>
            <a:lvl2pPr marL="3429" indent="0">
              <a:lnSpc>
                <a:spcPct val="150000"/>
              </a:lnSpc>
              <a:buNone/>
              <a:defRPr sz="1200"/>
            </a:lvl2pPr>
            <a:lvl3pPr marL="0" indent="0">
              <a:lnSpc>
                <a:spcPct val="150000"/>
              </a:lnSpc>
              <a:buNone/>
              <a:defRPr sz="1200"/>
            </a:lvl3pPr>
            <a:lvl4pPr marL="0" indent="0">
              <a:lnSpc>
                <a:spcPct val="150000"/>
              </a:lnSpc>
              <a:buNone/>
              <a:defRPr sz="1200"/>
            </a:lvl4pPr>
            <a:lvl5pPr marL="0" indent="0">
              <a:lnSpc>
                <a:spcPct val="150000"/>
              </a:lnSpc>
              <a:buNone/>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Slide Number Placeholder 2"/>
          <p:cNvSpPr>
            <a:spLocks noGrp="1"/>
          </p:cNvSpPr>
          <p:nvPr>
            <p:ph type="sldNum" sz="quarter" idx="10"/>
          </p:nvPr>
        </p:nvSpPr>
        <p:spPr>
          <a:xfrm>
            <a:off x="4013946" y="6279507"/>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4092783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2 Text">
    <p:spTree>
      <p:nvGrpSpPr>
        <p:cNvPr id="1" name=""/>
        <p:cNvGrpSpPr/>
        <p:nvPr/>
      </p:nvGrpSpPr>
      <p:grpSpPr>
        <a:xfrm>
          <a:off x="0" y="0"/>
          <a:ext cx="0" cy="0"/>
          <a:chOff x="0" y="0"/>
          <a:chExt cx="0" cy="0"/>
        </a:xfrm>
      </p:grpSpPr>
      <p:sp>
        <p:nvSpPr>
          <p:cNvPr id="2" name="Title 1"/>
          <p:cNvSpPr>
            <a:spLocks noGrp="1"/>
          </p:cNvSpPr>
          <p:nvPr>
            <p:ph type="title"/>
          </p:nvPr>
        </p:nvSpPr>
        <p:spPr>
          <a:xfrm>
            <a:off x="534178" y="587834"/>
            <a:ext cx="8038322" cy="1446243"/>
          </a:xfrm>
        </p:spPr>
        <p:txBody>
          <a:bodyPr>
            <a:normAutofit/>
          </a:bodyPr>
          <a:lstStyle>
            <a:lvl1pPr>
              <a:defRPr sz="2400"/>
            </a:lvl1pPr>
          </a:lstStyle>
          <a:p>
            <a:r>
              <a:rPr lang="ru-RU"/>
              <a:t>Образец заголовка</a:t>
            </a:r>
            <a:endParaRPr lang="en-US" dirty="0"/>
          </a:p>
        </p:txBody>
      </p:sp>
      <p:sp>
        <p:nvSpPr>
          <p:cNvPr id="29" name="Text Placeholder 18"/>
          <p:cNvSpPr>
            <a:spLocks noGrp="1"/>
          </p:cNvSpPr>
          <p:nvPr>
            <p:ph type="body" sz="quarter" idx="25"/>
          </p:nvPr>
        </p:nvSpPr>
        <p:spPr>
          <a:xfrm>
            <a:off x="4625651" y="2108720"/>
            <a:ext cx="3946848" cy="4068149"/>
          </a:xfrm>
        </p:spPr>
        <p:txBody>
          <a:bodyPr>
            <a:normAutofit/>
          </a:bodyPr>
          <a:lstStyle>
            <a:lvl1pPr>
              <a:lnSpc>
                <a:spcPct val="150000"/>
              </a:lnSpc>
              <a:defRPr sz="1351">
                <a:solidFill>
                  <a:srgbClr val="FFFFFF"/>
                </a:solidFill>
              </a:defRPr>
            </a:lvl1pPr>
          </a:lstStyle>
          <a:p>
            <a:pPr lvl="0"/>
            <a:r>
              <a:rPr lang="ru-RU"/>
              <a:t>Образец текста</a:t>
            </a:r>
          </a:p>
        </p:txBody>
      </p:sp>
      <p:sp>
        <p:nvSpPr>
          <p:cNvPr id="6" name="Text Placeholder 18"/>
          <p:cNvSpPr>
            <a:spLocks noGrp="1"/>
          </p:cNvSpPr>
          <p:nvPr>
            <p:ph type="body" sz="quarter" idx="26"/>
          </p:nvPr>
        </p:nvSpPr>
        <p:spPr>
          <a:xfrm>
            <a:off x="534178" y="2108720"/>
            <a:ext cx="3946848" cy="4068149"/>
          </a:xfrm>
        </p:spPr>
        <p:txBody>
          <a:bodyPr>
            <a:normAutofit/>
          </a:bodyPr>
          <a:lstStyle>
            <a:lvl1pPr>
              <a:lnSpc>
                <a:spcPct val="150000"/>
              </a:lnSpc>
              <a:defRPr sz="1351">
                <a:solidFill>
                  <a:srgbClr val="FFFFFF"/>
                </a:solidFill>
              </a:defRPr>
            </a:lvl1pPr>
          </a:lstStyle>
          <a:p>
            <a:pPr lvl="0"/>
            <a:r>
              <a:rPr lang="ru-RU"/>
              <a:t>Образец текста</a:t>
            </a:r>
          </a:p>
        </p:txBody>
      </p:sp>
    </p:spTree>
    <p:extLst>
      <p:ext uri="{BB962C8B-B14F-4D97-AF65-F5344CB8AC3E}">
        <p14:creationId xmlns:p14="http://schemas.microsoft.com/office/powerpoint/2010/main" xmlns="" val="358055504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List">
    <p:spTree>
      <p:nvGrpSpPr>
        <p:cNvPr id="1" name=""/>
        <p:cNvGrpSpPr/>
        <p:nvPr/>
      </p:nvGrpSpPr>
      <p:grpSpPr>
        <a:xfrm>
          <a:off x="0" y="0"/>
          <a:ext cx="0" cy="0"/>
          <a:chOff x="0" y="0"/>
          <a:chExt cx="0" cy="0"/>
        </a:xfrm>
      </p:grpSpPr>
      <p:sp>
        <p:nvSpPr>
          <p:cNvPr id="4" name="Text Placeholder 3"/>
          <p:cNvSpPr>
            <a:spLocks noGrp="1"/>
          </p:cNvSpPr>
          <p:nvPr>
            <p:ph type="body" sz="quarter" idx="27"/>
          </p:nvPr>
        </p:nvSpPr>
        <p:spPr>
          <a:xfrm>
            <a:off x="539356" y="989050"/>
            <a:ext cx="3925490" cy="5197443"/>
          </a:xfrm>
        </p:spPr>
        <p:txBody>
          <a:bodyPr>
            <a:normAutofit/>
          </a:bodyPr>
          <a:lstStyle>
            <a:lvl1pPr marL="257168" indent="-257168">
              <a:buFont typeface="Arial" panose="020B0604020202020204" pitchFamily="34" charset="0"/>
              <a:buChar char="•"/>
              <a:defRPr sz="1200"/>
            </a:lvl1pPr>
            <a:lvl2pPr marL="260597" indent="-257168">
              <a:buFont typeface="Arial" panose="020B0604020202020204" pitchFamily="34" charset="0"/>
              <a:buChar char="•"/>
              <a:defRPr sz="1200"/>
            </a:lvl2pPr>
            <a:lvl3pPr marL="257168" indent="-257168">
              <a:buFont typeface="Arial" panose="020B0604020202020204" pitchFamily="34" charset="0"/>
              <a:buChar char="•"/>
              <a:defRPr sz="1200"/>
            </a:lvl3pPr>
            <a:lvl4pPr marL="214308" indent="-214308">
              <a:buFont typeface="Arial" panose="020B0604020202020204" pitchFamily="34" charset="0"/>
              <a:buChar char="•"/>
              <a:defRPr sz="1200"/>
            </a:lvl4pPr>
            <a:lvl5pPr marL="214308" indent="-214308">
              <a:buFont typeface="Arial" panose="020B0604020202020204" pitchFamily="34" charset="0"/>
              <a:buChar char="•"/>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hu-HU" dirty="0"/>
          </a:p>
        </p:txBody>
      </p:sp>
      <p:sp>
        <p:nvSpPr>
          <p:cNvPr id="8" name="Text Placeholder 3"/>
          <p:cNvSpPr>
            <a:spLocks noGrp="1"/>
          </p:cNvSpPr>
          <p:nvPr>
            <p:ph type="body" sz="quarter" idx="28"/>
          </p:nvPr>
        </p:nvSpPr>
        <p:spPr>
          <a:xfrm>
            <a:off x="4586509" y="989050"/>
            <a:ext cx="3925490" cy="5197443"/>
          </a:xfrm>
        </p:spPr>
        <p:txBody>
          <a:bodyPr>
            <a:normAutofit/>
          </a:bodyPr>
          <a:lstStyle>
            <a:lvl1pPr marL="257168" indent="-257168">
              <a:buFont typeface="Arial" panose="020B0604020202020204" pitchFamily="34" charset="0"/>
              <a:buChar char="•"/>
              <a:defRPr sz="1200"/>
            </a:lvl1pPr>
            <a:lvl2pPr marL="260597" indent="-257168">
              <a:buFont typeface="Arial" panose="020B0604020202020204" pitchFamily="34" charset="0"/>
              <a:buChar char="•"/>
              <a:defRPr sz="1200"/>
            </a:lvl2pPr>
            <a:lvl3pPr marL="257168" indent="-257168">
              <a:buFont typeface="Arial" panose="020B0604020202020204" pitchFamily="34" charset="0"/>
              <a:buChar char="•"/>
              <a:defRPr sz="1200"/>
            </a:lvl3pPr>
            <a:lvl4pPr marL="214308" indent="-214308">
              <a:buFont typeface="Arial" panose="020B0604020202020204" pitchFamily="34" charset="0"/>
              <a:buChar char="•"/>
              <a:defRPr sz="1200"/>
            </a:lvl4pPr>
            <a:lvl5pPr marL="214308" indent="-214308">
              <a:buFont typeface="Arial" panose="020B0604020202020204" pitchFamily="34" charset="0"/>
              <a:buChar char="•"/>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hu-HU"/>
          </a:p>
        </p:txBody>
      </p:sp>
    </p:spTree>
    <p:extLst>
      <p:ext uri="{BB962C8B-B14F-4D97-AF65-F5344CB8AC3E}">
        <p14:creationId xmlns:p14="http://schemas.microsoft.com/office/powerpoint/2010/main" xmlns="" val="64965813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4" name="Text Placeholder 3"/>
          <p:cNvSpPr>
            <a:spLocks noGrp="1"/>
          </p:cNvSpPr>
          <p:nvPr>
            <p:ph type="body" sz="quarter" idx="27"/>
          </p:nvPr>
        </p:nvSpPr>
        <p:spPr>
          <a:xfrm>
            <a:off x="539356" y="989050"/>
            <a:ext cx="3925490" cy="5197443"/>
          </a:xfrm>
        </p:spPr>
        <p:txBody>
          <a:bodyPr>
            <a:normAutofit/>
          </a:bodyPr>
          <a:lstStyle>
            <a:lvl1pPr marL="257168" indent="-257168">
              <a:buFont typeface="+mj-lt"/>
              <a:buAutoNum type="arabicPeriod"/>
              <a:defRPr sz="1200"/>
            </a:lvl1pPr>
            <a:lvl2pPr marL="260597" indent="-257168">
              <a:buFont typeface="+mj-lt"/>
              <a:buAutoNum type="arabicPeriod"/>
              <a:defRPr sz="1200"/>
            </a:lvl2pPr>
            <a:lvl3pPr marL="257168" indent="-257168">
              <a:buFont typeface="+mj-lt"/>
              <a:buAutoNum type="arabicPeriod"/>
              <a:defRPr sz="1200"/>
            </a:lvl3pPr>
            <a:lvl4pPr marL="257168" indent="-257168">
              <a:buFont typeface="+mj-lt"/>
              <a:buAutoNum type="arabicPeriod"/>
              <a:defRPr sz="1200"/>
            </a:lvl4pPr>
            <a:lvl5pPr marL="257168" indent="-257168">
              <a:buFont typeface="+mj-lt"/>
              <a:buAutoNum type="arabicPeriod"/>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hu-HU" dirty="0"/>
          </a:p>
        </p:txBody>
      </p:sp>
      <p:sp>
        <p:nvSpPr>
          <p:cNvPr id="8" name="Text Placeholder 3"/>
          <p:cNvSpPr>
            <a:spLocks noGrp="1"/>
          </p:cNvSpPr>
          <p:nvPr>
            <p:ph type="body" sz="quarter" idx="28"/>
          </p:nvPr>
        </p:nvSpPr>
        <p:spPr>
          <a:xfrm>
            <a:off x="4586509" y="989050"/>
            <a:ext cx="3925490" cy="5197443"/>
          </a:xfrm>
        </p:spPr>
        <p:txBody>
          <a:bodyPr>
            <a:normAutofit/>
          </a:bodyPr>
          <a:lstStyle>
            <a:lvl1pPr marL="257168" indent="-257168">
              <a:buFont typeface="+mj-lt"/>
              <a:buAutoNum type="arabicPeriod"/>
              <a:defRPr sz="1200"/>
            </a:lvl1pPr>
            <a:lvl2pPr marL="260597" indent="-257168">
              <a:buFont typeface="+mj-lt"/>
              <a:buAutoNum type="arabicPeriod"/>
              <a:defRPr sz="1200"/>
            </a:lvl2pPr>
            <a:lvl3pPr marL="257168" indent="-257168">
              <a:buFont typeface="+mj-lt"/>
              <a:buAutoNum type="arabicPeriod"/>
              <a:defRPr sz="1200"/>
            </a:lvl3pPr>
            <a:lvl4pPr marL="257168" indent="-257168">
              <a:buFont typeface="+mj-lt"/>
              <a:buAutoNum type="arabicPeriod"/>
              <a:defRPr sz="1200"/>
            </a:lvl4pPr>
            <a:lvl5pPr marL="257168" indent="-257168">
              <a:buFont typeface="+mj-lt"/>
              <a:buAutoNum type="arabicPeriod"/>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hu-HU"/>
          </a:p>
        </p:txBody>
      </p:sp>
    </p:spTree>
    <p:extLst>
      <p:ext uri="{BB962C8B-B14F-4D97-AF65-F5344CB8AC3E}">
        <p14:creationId xmlns:p14="http://schemas.microsoft.com/office/powerpoint/2010/main" xmlns="" val="272238036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2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5" name="Text Placeholder 4"/>
          <p:cNvSpPr>
            <a:spLocks noGrp="1"/>
          </p:cNvSpPr>
          <p:nvPr>
            <p:ph type="body" sz="quarter" idx="3"/>
          </p:nvPr>
        </p:nvSpPr>
        <p:spPr>
          <a:xfrm>
            <a:off x="4635274" y="2357211"/>
            <a:ext cx="3937226" cy="586347"/>
          </a:xfrm>
        </p:spPr>
        <p:txBody>
          <a:bodyPr anchor="ctr">
            <a:normAutofit/>
          </a:bodyPr>
          <a:lstStyle>
            <a:lvl1pPr marL="0" indent="0">
              <a:buNone/>
              <a:defRPr sz="1651" b="0" cap="all" baseline="0">
                <a:solidFill>
                  <a:schemeClr val="accent1">
                    <a:lumMod val="75000"/>
                  </a:schemeClr>
                </a:solidFill>
                <a:latin typeface="+mj-lt"/>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ru-RU"/>
              <a:t>Образец текста</a:t>
            </a:r>
          </a:p>
        </p:txBody>
      </p:sp>
      <p:sp>
        <p:nvSpPr>
          <p:cNvPr id="6" name="Content Placeholder 5"/>
          <p:cNvSpPr>
            <a:spLocks noGrp="1"/>
          </p:cNvSpPr>
          <p:nvPr>
            <p:ph sz="quarter" idx="4"/>
          </p:nvPr>
        </p:nvSpPr>
        <p:spPr>
          <a:xfrm>
            <a:off x="4635274" y="2992643"/>
            <a:ext cx="3937226" cy="3073422"/>
          </a:xfrm>
        </p:spPr>
        <p:txBody>
          <a:bodyPr>
            <a:normAutofit/>
          </a:bodyPr>
          <a:lstStyle>
            <a:lvl1pPr marL="0" indent="0">
              <a:lnSpc>
                <a:spcPct val="150000"/>
              </a:lnSpc>
              <a:buNone/>
              <a:defRPr sz="1200"/>
            </a:lvl1pPr>
            <a:lvl2pPr marL="3429" indent="0">
              <a:lnSpc>
                <a:spcPct val="150000"/>
              </a:lnSpc>
              <a:buNone/>
              <a:defRPr sz="1200"/>
            </a:lvl2pPr>
            <a:lvl3pPr marL="0" indent="0">
              <a:lnSpc>
                <a:spcPct val="150000"/>
              </a:lnSpc>
              <a:buNone/>
              <a:defRPr sz="1200"/>
            </a:lvl3pPr>
            <a:lvl4pPr marL="0" indent="0">
              <a:lnSpc>
                <a:spcPct val="150000"/>
              </a:lnSpc>
              <a:buNone/>
              <a:defRPr sz="1200"/>
            </a:lvl4pPr>
            <a:lvl5pPr marL="0" indent="0">
              <a:lnSpc>
                <a:spcPct val="150000"/>
              </a:lnSpc>
              <a:buNone/>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5" name="Content Placeholder 5"/>
          <p:cNvSpPr>
            <a:spLocks noGrp="1"/>
          </p:cNvSpPr>
          <p:nvPr>
            <p:ph sz="quarter" idx="14"/>
          </p:nvPr>
        </p:nvSpPr>
        <p:spPr>
          <a:xfrm>
            <a:off x="492919" y="2357206"/>
            <a:ext cx="3937226" cy="370885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Slide Number Placeholder 2"/>
          <p:cNvSpPr>
            <a:spLocks noGrp="1"/>
          </p:cNvSpPr>
          <p:nvPr>
            <p:ph type="sldNum" sz="quarter" idx="10"/>
          </p:nvPr>
        </p:nvSpPr>
        <p:spPr>
          <a:xfrm>
            <a:off x="4013946" y="6279507"/>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36792323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4" name="Slide Number Placeholder 2"/>
          <p:cNvSpPr>
            <a:spLocks noGrp="1"/>
          </p:cNvSpPr>
          <p:nvPr>
            <p:ph type="sldNum" sz="quarter" idx="10"/>
          </p:nvPr>
        </p:nvSpPr>
        <p:spPr>
          <a:xfrm>
            <a:off x="4013946" y="6279507"/>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82544135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4013946" y="6279507"/>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855592921"/>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4 Icon + 4 Content">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a:xfrm>
            <a:off x="4013946" y="6279507"/>
            <a:ext cx="964090" cy="354563"/>
          </a:xfrm>
        </p:spPr>
        <p:txBody>
          <a:bodyPr/>
          <a:lstStyle/>
          <a:p>
            <a:fld id="{4FAB73BC-B049-4115-A692-8D63A059BFB8}" type="slidenum">
              <a:rPr lang="en-US" smtClean="0"/>
              <a:pPr/>
              <a:t>‹#›</a:t>
            </a:fld>
            <a:endParaRPr lang="en-US" dirty="0"/>
          </a:p>
        </p:txBody>
      </p:sp>
      <p:sp>
        <p:nvSpPr>
          <p:cNvPr id="3" name="Title 1"/>
          <p:cNvSpPr>
            <a:spLocks noGrp="1"/>
          </p:cNvSpPr>
          <p:nvPr>
            <p:ph type="title"/>
          </p:nvPr>
        </p:nvSpPr>
        <p:spPr>
          <a:xfrm>
            <a:off x="300915" y="499534"/>
            <a:ext cx="8376557" cy="638802"/>
          </a:xfrm>
        </p:spPr>
        <p:txBody>
          <a:bodyPr>
            <a:normAutofit/>
          </a:bodyPr>
          <a:lstStyle>
            <a:lvl1pPr algn="ctr">
              <a:defRPr sz="2700" b="0"/>
            </a:lvl1pPr>
          </a:lstStyle>
          <a:p>
            <a:r>
              <a:rPr lang="ru-RU"/>
              <a:t>Образец заголовка</a:t>
            </a:r>
            <a:endParaRPr lang="en-US" dirty="0"/>
          </a:p>
        </p:txBody>
      </p:sp>
      <p:sp>
        <p:nvSpPr>
          <p:cNvPr id="5" name="Text Placeholder 18"/>
          <p:cNvSpPr>
            <a:spLocks noGrp="1"/>
          </p:cNvSpPr>
          <p:nvPr>
            <p:ph type="body" sz="quarter" idx="17"/>
          </p:nvPr>
        </p:nvSpPr>
        <p:spPr>
          <a:xfrm>
            <a:off x="373951" y="3275047"/>
            <a:ext cx="1852613" cy="2397968"/>
          </a:xfrm>
        </p:spPr>
        <p:txBody>
          <a:bodyPr anchor="t">
            <a:normAutofit/>
          </a:bodyPr>
          <a:lstStyle>
            <a:lvl1pPr marL="0" indent="0" algn="ctr">
              <a:lnSpc>
                <a:spcPct val="150000"/>
              </a:lnSpc>
              <a:buNone/>
              <a:defRPr sz="1351">
                <a:solidFill>
                  <a:srgbClr val="FFFFFF"/>
                </a:solidFill>
              </a:defRPr>
            </a:lvl1pPr>
          </a:lstStyle>
          <a:p>
            <a:pPr lvl="0"/>
            <a:r>
              <a:rPr lang="ru-RU"/>
              <a:t>Образец текста</a:t>
            </a:r>
          </a:p>
        </p:txBody>
      </p:sp>
      <p:sp>
        <p:nvSpPr>
          <p:cNvPr id="6" name="Text Placeholder 18"/>
          <p:cNvSpPr>
            <a:spLocks noGrp="1"/>
          </p:cNvSpPr>
          <p:nvPr>
            <p:ph type="body" sz="quarter" idx="24"/>
          </p:nvPr>
        </p:nvSpPr>
        <p:spPr>
          <a:xfrm>
            <a:off x="2465708" y="3275046"/>
            <a:ext cx="1852613" cy="2397968"/>
          </a:xfrm>
        </p:spPr>
        <p:txBody>
          <a:bodyPr anchor="t">
            <a:normAutofit/>
          </a:bodyPr>
          <a:lstStyle>
            <a:lvl1pPr marL="0" indent="0" algn="ctr">
              <a:lnSpc>
                <a:spcPct val="150000"/>
              </a:lnSpc>
              <a:buNone/>
              <a:defRPr sz="1351">
                <a:solidFill>
                  <a:srgbClr val="FFFFFF"/>
                </a:solidFill>
              </a:defRPr>
            </a:lvl1pPr>
          </a:lstStyle>
          <a:p>
            <a:pPr lvl="0"/>
            <a:r>
              <a:rPr lang="ru-RU"/>
              <a:t>Образец текста</a:t>
            </a:r>
          </a:p>
        </p:txBody>
      </p:sp>
      <p:sp>
        <p:nvSpPr>
          <p:cNvPr id="7" name="Text Placeholder 18"/>
          <p:cNvSpPr>
            <a:spLocks noGrp="1"/>
          </p:cNvSpPr>
          <p:nvPr>
            <p:ph type="body" sz="quarter" idx="25"/>
          </p:nvPr>
        </p:nvSpPr>
        <p:spPr>
          <a:xfrm>
            <a:off x="4557465" y="3275045"/>
            <a:ext cx="1852613" cy="2397968"/>
          </a:xfrm>
        </p:spPr>
        <p:txBody>
          <a:bodyPr anchor="t">
            <a:normAutofit/>
          </a:bodyPr>
          <a:lstStyle>
            <a:lvl1pPr marL="0" indent="0" algn="ctr">
              <a:lnSpc>
                <a:spcPct val="150000"/>
              </a:lnSpc>
              <a:buNone/>
              <a:defRPr sz="1351">
                <a:solidFill>
                  <a:srgbClr val="FFFFFF"/>
                </a:solidFill>
              </a:defRPr>
            </a:lvl1pPr>
          </a:lstStyle>
          <a:p>
            <a:pPr lvl="0"/>
            <a:r>
              <a:rPr lang="ru-RU"/>
              <a:t>Образец текста</a:t>
            </a:r>
          </a:p>
        </p:txBody>
      </p:sp>
      <p:sp>
        <p:nvSpPr>
          <p:cNvPr id="8" name="Text Placeholder 18"/>
          <p:cNvSpPr>
            <a:spLocks noGrp="1"/>
          </p:cNvSpPr>
          <p:nvPr>
            <p:ph type="body" sz="quarter" idx="26"/>
          </p:nvPr>
        </p:nvSpPr>
        <p:spPr>
          <a:xfrm>
            <a:off x="6649221" y="3275045"/>
            <a:ext cx="1852613" cy="2397968"/>
          </a:xfrm>
        </p:spPr>
        <p:txBody>
          <a:bodyPr anchor="t">
            <a:normAutofit/>
          </a:bodyPr>
          <a:lstStyle>
            <a:lvl1pPr marL="0" indent="0" algn="ctr">
              <a:lnSpc>
                <a:spcPct val="150000"/>
              </a:lnSpc>
              <a:buNone/>
              <a:defRPr sz="1351">
                <a:solidFill>
                  <a:srgbClr val="FFFFFF"/>
                </a:solidFill>
              </a:defRPr>
            </a:lvl1pPr>
          </a:lstStyle>
          <a:p>
            <a:pPr lvl="0"/>
            <a:r>
              <a:rPr lang="ru-RU"/>
              <a:t>Образец текста</a:t>
            </a:r>
          </a:p>
        </p:txBody>
      </p:sp>
      <p:sp>
        <p:nvSpPr>
          <p:cNvPr id="13" name="Slide Number Placeholder 2"/>
          <p:cNvSpPr txBox="1">
            <a:spLocks/>
          </p:cNvSpPr>
          <p:nvPr userDrawn="1"/>
        </p:nvSpPr>
        <p:spPr>
          <a:xfrm>
            <a:off x="8334567" y="6324705"/>
            <a:ext cx="669472" cy="457471"/>
          </a:xfrm>
          <a:prstGeom prst="rect">
            <a:avLst/>
          </a:prstGeom>
          <a:noFill/>
        </p:spPr>
        <p:txBody>
          <a:bodyPr anchor="ctr"/>
          <a:lstStyle>
            <a:defPPr>
              <a:defRPr lang="en-US"/>
            </a:defPPr>
            <a:lvl1pPr marL="0" algn="ctr" defTabSz="457200" rtl="0" eaLnBrk="1" latinLnBrk="0" hangingPunct="1">
              <a:defRPr sz="1400" kern="1200">
                <a:solidFill>
                  <a:srgbClr val="353B3F">
                    <a:alpha val="50000"/>
                  </a:srgb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051" smtClean="0"/>
              <a:pPr/>
              <a:t>‹#›</a:t>
            </a:fld>
            <a:endParaRPr lang="en-US" sz="1051" dirty="0"/>
          </a:p>
        </p:txBody>
      </p:sp>
      <p:sp>
        <p:nvSpPr>
          <p:cNvPr id="14" name="Picture Placeholder 4"/>
          <p:cNvSpPr>
            <a:spLocks noGrp="1"/>
          </p:cNvSpPr>
          <p:nvPr>
            <p:ph type="pic" sz="quarter" idx="28" hasCustomPrompt="1"/>
          </p:nvPr>
        </p:nvSpPr>
        <p:spPr>
          <a:xfrm>
            <a:off x="1126474" y="2503193"/>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17" name="Picture Placeholder 4"/>
          <p:cNvSpPr>
            <a:spLocks noGrp="1"/>
          </p:cNvSpPr>
          <p:nvPr>
            <p:ph type="pic" sz="quarter" idx="29" hasCustomPrompt="1"/>
          </p:nvPr>
        </p:nvSpPr>
        <p:spPr>
          <a:xfrm>
            <a:off x="3218230" y="2503192"/>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18" name="Picture Placeholder 4"/>
          <p:cNvSpPr>
            <a:spLocks noGrp="1"/>
          </p:cNvSpPr>
          <p:nvPr>
            <p:ph type="pic" sz="quarter" idx="30" hasCustomPrompt="1"/>
          </p:nvPr>
        </p:nvSpPr>
        <p:spPr>
          <a:xfrm>
            <a:off x="5309986" y="2503191"/>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19" name="Picture Placeholder 4"/>
          <p:cNvSpPr>
            <a:spLocks noGrp="1"/>
          </p:cNvSpPr>
          <p:nvPr>
            <p:ph type="pic" sz="quarter" idx="31" hasCustomPrompt="1"/>
          </p:nvPr>
        </p:nvSpPr>
        <p:spPr>
          <a:xfrm>
            <a:off x="7401745" y="2503190"/>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Tree>
    <p:extLst>
      <p:ext uri="{BB962C8B-B14F-4D97-AF65-F5344CB8AC3E}">
        <p14:creationId xmlns:p14="http://schemas.microsoft.com/office/powerpoint/2010/main" xmlns="" val="2352258012"/>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6 Image + Content">
    <p:spTree>
      <p:nvGrpSpPr>
        <p:cNvPr id="1" name=""/>
        <p:cNvGrpSpPr/>
        <p:nvPr/>
      </p:nvGrpSpPr>
      <p:grpSpPr>
        <a:xfrm>
          <a:off x="0" y="0"/>
          <a:ext cx="0" cy="0"/>
          <a:chOff x="0" y="0"/>
          <a:chExt cx="0" cy="0"/>
        </a:xfrm>
      </p:grpSpPr>
      <p:sp>
        <p:nvSpPr>
          <p:cNvPr id="18" name="Title 1"/>
          <p:cNvSpPr>
            <a:spLocks noGrp="1"/>
          </p:cNvSpPr>
          <p:nvPr>
            <p:ph type="title"/>
          </p:nvPr>
        </p:nvSpPr>
        <p:spPr>
          <a:xfrm>
            <a:off x="300912" y="499537"/>
            <a:ext cx="8572500" cy="788091"/>
          </a:xfrm>
        </p:spPr>
        <p:txBody>
          <a:bodyPr/>
          <a:lstStyle/>
          <a:p>
            <a:r>
              <a:rPr lang="ru-RU"/>
              <a:t>Образец заголовка</a:t>
            </a:r>
            <a:endParaRPr lang="hu-HU" dirty="0"/>
          </a:p>
        </p:txBody>
      </p:sp>
      <p:sp>
        <p:nvSpPr>
          <p:cNvPr id="19" name="Text Placeholder 11"/>
          <p:cNvSpPr>
            <a:spLocks noGrp="1"/>
          </p:cNvSpPr>
          <p:nvPr>
            <p:ph type="body" sz="quarter" idx="17"/>
          </p:nvPr>
        </p:nvSpPr>
        <p:spPr>
          <a:xfrm>
            <a:off x="1329615" y="1567556"/>
            <a:ext cx="2974133" cy="1315615"/>
          </a:xfrm>
        </p:spPr>
        <p:txBody>
          <a:bodyPr>
            <a:normAutofit/>
          </a:bodyPr>
          <a:lstStyle>
            <a:lvl1pPr marL="0" indent="0">
              <a:lnSpc>
                <a:spcPct val="150000"/>
              </a:lnSpc>
              <a:buNone/>
              <a:defRPr sz="1200"/>
            </a:lvl1pPr>
          </a:lstStyle>
          <a:p>
            <a:pPr lvl="0"/>
            <a:r>
              <a:rPr lang="ru-RU"/>
              <a:t>Образец текста</a:t>
            </a:r>
          </a:p>
        </p:txBody>
      </p:sp>
      <p:sp>
        <p:nvSpPr>
          <p:cNvPr id="22" name="Text Placeholder 11"/>
          <p:cNvSpPr>
            <a:spLocks noGrp="1"/>
          </p:cNvSpPr>
          <p:nvPr>
            <p:ph type="body" sz="quarter" idx="24"/>
          </p:nvPr>
        </p:nvSpPr>
        <p:spPr>
          <a:xfrm>
            <a:off x="5607701" y="1511575"/>
            <a:ext cx="2974133" cy="1315615"/>
          </a:xfrm>
        </p:spPr>
        <p:txBody>
          <a:bodyPr>
            <a:normAutofit/>
          </a:bodyPr>
          <a:lstStyle>
            <a:lvl1pPr marL="0" indent="0">
              <a:lnSpc>
                <a:spcPct val="150000"/>
              </a:lnSpc>
              <a:buNone/>
              <a:defRPr sz="1200"/>
            </a:lvl1pPr>
          </a:lstStyle>
          <a:p>
            <a:pPr lvl="0"/>
            <a:r>
              <a:rPr lang="ru-RU"/>
              <a:t>Образец текста</a:t>
            </a:r>
          </a:p>
        </p:txBody>
      </p:sp>
      <p:sp>
        <p:nvSpPr>
          <p:cNvPr id="24" name="Text Placeholder 11"/>
          <p:cNvSpPr>
            <a:spLocks noGrp="1"/>
          </p:cNvSpPr>
          <p:nvPr>
            <p:ph type="body" sz="quarter" idx="26"/>
          </p:nvPr>
        </p:nvSpPr>
        <p:spPr>
          <a:xfrm>
            <a:off x="1329615" y="3181765"/>
            <a:ext cx="2974133" cy="1315615"/>
          </a:xfrm>
        </p:spPr>
        <p:txBody>
          <a:bodyPr>
            <a:normAutofit/>
          </a:bodyPr>
          <a:lstStyle>
            <a:lvl1pPr marL="0" indent="0">
              <a:lnSpc>
                <a:spcPct val="150000"/>
              </a:lnSpc>
              <a:buNone/>
              <a:defRPr sz="1200"/>
            </a:lvl1pPr>
          </a:lstStyle>
          <a:p>
            <a:pPr lvl="0"/>
            <a:r>
              <a:rPr lang="ru-RU"/>
              <a:t>Образец текста</a:t>
            </a:r>
          </a:p>
        </p:txBody>
      </p:sp>
      <p:sp>
        <p:nvSpPr>
          <p:cNvPr id="26" name="Text Placeholder 11"/>
          <p:cNvSpPr>
            <a:spLocks noGrp="1"/>
          </p:cNvSpPr>
          <p:nvPr>
            <p:ph type="body" sz="quarter" idx="28"/>
          </p:nvPr>
        </p:nvSpPr>
        <p:spPr>
          <a:xfrm>
            <a:off x="5607701" y="3125786"/>
            <a:ext cx="2974133" cy="1315615"/>
          </a:xfrm>
        </p:spPr>
        <p:txBody>
          <a:bodyPr>
            <a:normAutofit/>
          </a:bodyPr>
          <a:lstStyle>
            <a:lvl1pPr marL="0" indent="0">
              <a:lnSpc>
                <a:spcPct val="150000"/>
              </a:lnSpc>
              <a:buNone/>
              <a:defRPr sz="1200"/>
            </a:lvl1pPr>
          </a:lstStyle>
          <a:p>
            <a:pPr lvl="0"/>
            <a:r>
              <a:rPr lang="ru-RU"/>
              <a:t>Образец текста</a:t>
            </a:r>
          </a:p>
        </p:txBody>
      </p:sp>
      <p:sp>
        <p:nvSpPr>
          <p:cNvPr id="28" name="Text Placeholder 11"/>
          <p:cNvSpPr>
            <a:spLocks noGrp="1"/>
          </p:cNvSpPr>
          <p:nvPr>
            <p:ph type="body" sz="quarter" idx="30"/>
          </p:nvPr>
        </p:nvSpPr>
        <p:spPr>
          <a:xfrm>
            <a:off x="1329615" y="4761096"/>
            <a:ext cx="2974133" cy="1315615"/>
          </a:xfrm>
        </p:spPr>
        <p:txBody>
          <a:bodyPr>
            <a:normAutofit/>
          </a:bodyPr>
          <a:lstStyle>
            <a:lvl1pPr marL="0" indent="0">
              <a:lnSpc>
                <a:spcPct val="150000"/>
              </a:lnSpc>
              <a:buNone/>
              <a:defRPr sz="1200"/>
            </a:lvl1pPr>
          </a:lstStyle>
          <a:p>
            <a:pPr lvl="0"/>
            <a:r>
              <a:rPr lang="ru-RU"/>
              <a:t>Образец текста</a:t>
            </a:r>
          </a:p>
        </p:txBody>
      </p:sp>
      <p:sp>
        <p:nvSpPr>
          <p:cNvPr id="30" name="Text Placeholder 11"/>
          <p:cNvSpPr>
            <a:spLocks noGrp="1"/>
          </p:cNvSpPr>
          <p:nvPr>
            <p:ph type="body" sz="quarter" idx="32"/>
          </p:nvPr>
        </p:nvSpPr>
        <p:spPr>
          <a:xfrm>
            <a:off x="5607701" y="4705115"/>
            <a:ext cx="2974133" cy="1315615"/>
          </a:xfrm>
        </p:spPr>
        <p:txBody>
          <a:bodyPr>
            <a:normAutofit/>
          </a:bodyPr>
          <a:lstStyle>
            <a:lvl1pPr marL="0" indent="0">
              <a:lnSpc>
                <a:spcPct val="150000"/>
              </a:lnSpc>
              <a:buNone/>
              <a:defRPr sz="1200"/>
            </a:lvl1pPr>
          </a:lstStyle>
          <a:p>
            <a:pPr lvl="0"/>
            <a:r>
              <a:rPr lang="ru-RU"/>
              <a:t>Образец текста</a:t>
            </a:r>
          </a:p>
        </p:txBody>
      </p:sp>
      <p:sp>
        <p:nvSpPr>
          <p:cNvPr id="32" name="Slide Number Placeholder 2"/>
          <p:cNvSpPr>
            <a:spLocks noGrp="1"/>
          </p:cNvSpPr>
          <p:nvPr>
            <p:ph type="sldNum" sz="quarter" idx="10"/>
          </p:nvPr>
        </p:nvSpPr>
        <p:spPr>
          <a:xfrm>
            <a:off x="4013946" y="6279507"/>
            <a:ext cx="964090" cy="354563"/>
          </a:xfrm>
        </p:spPr>
        <p:txBody>
          <a:bodyPr/>
          <a:lstStyle/>
          <a:p>
            <a:fld id="{4FAB73BC-B049-4115-A692-8D63A059BFB8}" type="slidenum">
              <a:rPr lang="en-US" smtClean="0"/>
              <a:pPr/>
              <a:t>‹#›</a:t>
            </a:fld>
            <a:endParaRPr lang="en-US" dirty="0"/>
          </a:p>
        </p:txBody>
      </p:sp>
      <p:sp>
        <p:nvSpPr>
          <p:cNvPr id="16" name="Picture Placeholder 4"/>
          <p:cNvSpPr>
            <a:spLocks noGrp="1"/>
          </p:cNvSpPr>
          <p:nvPr>
            <p:ph type="pic" sz="quarter" idx="33" hasCustomPrompt="1"/>
          </p:nvPr>
        </p:nvSpPr>
        <p:spPr>
          <a:xfrm>
            <a:off x="642349" y="1934869"/>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17" name="Picture Placeholder 4"/>
          <p:cNvSpPr>
            <a:spLocks noGrp="1"/>
          </p:cNvSpPr>
          <p:nvPr>
            <p:ph type="pic" sz="quarter" idx="34" hasCustomPrompt="1"/>
          </p:nvPr>
        </p:nvSpPr>
        <p:spPr>
          <a:xfrm>
            <a:off x="642349" y="3605060"/>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20" name="Picture Placeholder 4"/>
          <p:cNvSpPr>
            <a:spLocks noGrp="1"/>
          </p:cNvSpPr>
          <p:nvPr>
            <p:ph type="pic" sz="quarter" idx="35" hasCustomPrompt="1"/>
          </p:nvPr>
        </p:nvSpPr>
        <p:spPr>
          <a:xfrm>
            <a:off x="642349" y="5128409"/>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21" name="Picture Placeholder 4"/>
          <p:cNvSpPr>
            <a:spLocks noGrp="1"/>
          </p:cNvSpPr>
          <p:nvPr>
            <p:ph type="pic" sz="quarter" idx="36" hasCustomPrompt="1"/>
          </p:nvPr>
        </p:nvSpPr>
        <p:spPr>
          <a:xfrm>
            <a:off x="4968406" y="1934869"/>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23" name="Picture Placeholder 4"/>
          <p:cNvSpPr>
            <a:spLocks noGrp="1"/>
          </p:cNvSpPr>
          <p:nvPr>
            <p:ph type="pic" sz="quarter" idx="37" hasCustomPrompt="1"/>
          </p:nvPr>
        </p:nvSpPr>
        <p:spPr>
          <a:xfrm>
            <a:off x="4968406" y="3605060"/>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25" name="Picture Placeholder 4"/>
          <p:cNvSpPr>
            <a:spLocks noGrp="1"/>
          </p:cNvSpPr>
          <p:nvPr>
            <p:ph type="pic" sz="quarter" idx="38" hasCustomPrompt="1"/>
          </p:nvPr>
        </p:nvSpPr>
        <p:spPr>
          <a:xfrm>
            <a:off x="4968406" y="5128409"/>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Tree>
    <p:extLst>
      <p:ext uri="{BB962C8B-B14F-4D97-AF65-F5344CB8AC3E}">
        <p14:creationId xmlns:p14="http://schemas.microsoft.com/office/powerpoint/2010/main" xmlns="" val="355190067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Background">
    <p:spTree>
      <p:nvGrpSpPr>
        <p:cNvPr id="1" name=""/>
        <p:cNvGrpSpPr/>
        <p:nvPr/>
      </p:nvGrpSpPr>
      <p:grpSpPr>
        <a:xfrm>
          <a:off x="0" y="0"/>
          <a:ext cx="0" cy="0"/>
          <a:chOff x="0" y="0"/>
          <a:chExt cx="0" cy="0"/>
        </a:xfrm>
      </p:grpSpPr>
      <p:sp>
        <p:nvSpPr>
          <p:cNvPr id="5" name="Slide Number Placeholder 2"/>
          <p:cNvSpPr>
            <a:spLocks noGrp="1"/>
          </p:cNvSpPr>
          <p:nvPr>
            <p:ph type="sldNum" sz="quarter" idx="10"/>
          </p:nvPr>
        </p:nvSpPr>
        <p:spPr>
          <a:xfrm>
            <a:off x="4013946" y="6279507"/>
            <a:ext cx="964090" cy="354563"/>
          </a:xfrm>
        </p:spPr>
        <p:txBody>
          <a:bodyPr/>
          <a:lstStyle>
            <a:lvl1pPr>
              <a:defRPr>
                <a:solidFill>
                  <a:schemeClr val="bg1">
                    <a:alpha val="50000"/>
                  </a:schemeClr>
                </a:solidFill>
              </a:defRPr>
            </a:lvl1pPr>
          </a:lstStyle>
          <a:p>
            <a:fld id="{4FAB73BC-B049-4115-A692-8D63A059BFB8}" type="slidenum">
              <a:rPr lang="en-US" smtClean="0"/>
              <a:pPr/>
              <a:t>‹#›</a:t>
            </a:fld>
            <a:endParaRPr lang="en-US" dirty="0"/>
          </a:p>
        </p:txBody>
      </p:sp>
      <p:sp>
        <p:nvSpPr>
          <p:cNvPr id="6" name="Title 1"/>
          <p:cNvSpPr>
            <a:spLocks noGrp="1"/>
          </p:cNvSpPr>
          <p:nvPr>
            <p:ph type="title"/>
          </p:nvPr>
        </p:nvSpPr>
        <p:spPr>
          <a:xfrm>
            <a:off x="456201" y="2552268"/>
            <a:ext cx="8079581" cy="1402746"/>
          </a:xfrm>
        </p:spPr>
        <p:txBody>
          <a:bodyPr/>
          <a:lstStyle>
            <a:lvl1pPr>
              <a:defRPr>
                <a:solidFill>
                  <a:schemeClr val="bg1"/>
                </a:solidFill>
              </a:defRPr>
            </a:lvl1pPr>
          </a:lstStyle>
          <a:p>
            <a:r>
              <a:rPr lang="ru-RU"/>
              <a:t>Образец заголовка</a:t>
            </a:r>
            <a:endParaRPr lang="hu-HU"/>
          </a:p>
        </p:txBody>
      </p:sp>
    </p:spTree>
    <p:extLst>
      <p:ext uri="{BB962C8B-B14F-4D97-AF65-F5344CB8AC3E}">
        <p14:creationId xmlns:p14="http://schemas.microsoft.com/office/powerpoint/2010/main" xmlns="" val="156846595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1_Title Line Right + Content">
    <p:spTree>
      <p:nvGrpSpPr>
        <p:cNvPr id="1" name=""/>
        <p:cNvGrpSpPr/>
        <p:nvPr/>
      </p:nvGrpSpPr>
      <p:grpSpPr>
        <a:xfrm>
          <a:off x="0" y="0"/>
          <a:ext cx="0" cy="0"/>
          <a:chOff x="0" y="0"/>
          <a:chExt cx="0" cy="0"/>
        </a:xfrm>
      </p:grpSpPr>
      <p:sp>
        <p:nvSpPr>
          <p:cNvPr id="2" name="Rectangle 1"/>
          <p:cNvSpPr/>
          <p:nvPr userDrawn="1"/>
        </p:nvSpPr>
        <p:spPr>
          <a:xfrm>
            <a:off x="5715000" y="0"/>
            <a:ext cx="3429000" cy="6858000"/>
          </a:xfrm>
          <a:prstGeom prst="rect">
            <a:avLst/>
          </a:prstGeom>
          <a:solidFill>
            <a:srgbClr val="CAA66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000">
                <a:solidFill>
                  <a:srgbClr val="FFFFFF"/>
                </a:solidFill>
              </a:defRPr>
            </a:lvl1pPr>
          </a:lstStyle>
          <a:p>
            <a:r>
              <a:rPr lang="ru-RU"/>
              <a:t>Образец заголовка</a:t>
            </a:r>
            <a:endParaRPr lang="en-US" dirty="0"/>
          </a:p>
        </p:txBody>
      </p:sp>
      <p:sp>
        <p:nvSpPr>
          <p:cNvPr id="3" name="Content Placeholder 2"/>
          <p:cNvSpPr>
            <a:spLocks noGrp="1"/>
          </p:cNvSpPr>
          <p:nvPr>
            <p:ph idx="1"/>
          </p:nvPr>
        </p:nvSpPr>
        <p:spPr>
          <a:xfrm>
            <a:off x="571500" y="762004"/>
            <a:ext cx="4572000" cy="519093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06987" y="2511813"/>
            <a:ext cx="2548890" cy="3913480"/>
          </a:xfrm>
        </p:spPr>
        <p:txBody>
          <a:bodyPr>
            <a:normAutofit/>
          </a:bodyPr>
          <a:lstStyle>
            <a:lvl1pPr marL="0" marR="0" indent="0" algn="l" defTabSz="685783" rtl="0" eaLnBrk="1" fontAlgn="auto" latinLnBrk="0" hangingPunct="1">
              <a:lnSpc>
                <a:spcPct val="150000"/>
              </a:lnSpc>
              <a:spcBef>
                <a:spcPts val="900"/>
              </a:spcBef>
              <a:spcAft>
                <a:spcPts val="0"/>
              </a:spcAft>
              <a:buClrTx/>
              <a:buSzTx/>
              <a:buFontTx/>
              <a:buNone/>
              <a:tabLst/>
              <a:defRPr sz="1351">
                <a:solidFill>
                  <a:srgbClr val="262626"/>
                </a:solidFill>
              </a:defRPr>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marL="0" marR="0" lvl="0" indent="0" algn="l" defTabSz="685783" rtl="0" eaLnBrk="1" fontAlgn="auto" latinLnBrk="0" hangingPunct="1">
              <a:lnSpc>
                <a:spcPct val="100000"/>
              </a:lnSpc>
              <a:spcBef>
                <a:spcPts val="1051"/>
              </a:spcBef>
              <a:spcAft>
                <a:spcPts val="0"/>
              </a:spcAft>
              <a:buClrTx/>
              <a:buSzTx/>
              <a:buFontTx/>
              <a:buNone/>
              <a:tabLst/>
              <a:defRPr/>
            </a:pPr>
            <a:r>
              <a:rPr lang="ru-RU"/>
              <a:t>Образец текста</a:t>
            </a:r>
          </a:p>
        </p:txBody>
      </p:sp>
      <p:sp>
        <p:nvSpPr>
          <p:cNvPr id="7" name="Slide Number Placeholder 2"/>
          <p:cNvSpPr>
            <a:spLocks noGrp="1"/>
          </p:cNvSpPr>
          <p:nvPr>
            <p:ph type="sldNum" sz="quarter" idx="10"/>
          </p:nvPr>
        </p:nvSpPr>
        <p:spPr>
          <a:xfrm>
            <a:off x="4013946" y="6279507"/>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53191527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Line Left + Content">
    <p:spTree>
      <p:nvGrpSpPr>
        <p:cNvPr id="1" name=""/>
        <p:cNvGrpSpPr/>
        <p:nvPr/>
      </p:nvGrpSpPr>
      <p:grpSpPr>
        <a:xfrm>
          <a:off x="0" y="0"/>
          <a:ext cx="0" cy="0"/>
          <a:chOff x="0" y="0"/>
          <a:chExt cx="0" cy="0"/>
        </a:xfrm>
      </p:grpSpPr>
      <p:sp>
        <p:nvSpPr>
          <p:cNvPr id="6" name="Rectangle 5"/>
          <p:cNvSpPr/>
          <p:nvPr userDrawn="1"/>
        </p:nvSpPr>
        <p:spPr>
          <a:xfrm>
            <a:off x="0" y="0"/>
            <a:ext cx="3429000" cy="6858000"/>
          </a:xfrm>
          <a:prstGeom prst="rect">
            <a:avLst/>
          </a:prstGeom>
          <a:solidFill>
            <a:srgbClr val="CBA76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8"/>
          <p:cNvSpPr>
            <a:spLocks noGrp="1"/>
          </p:cNvSpPr>
          <p:nvPr>
            <p:ph type="title"/>
          </p:nvPr>
        </p:nvSpPr>
        <p:spPr>
          <a:xfrm>
            <a:off x="481053" y="542282"/>
            <a:ext cx="2537460" cy="1920240"/>
          </a:xfrm>
        </p:spPr>
        <p:txBody>
          <a:bodyPr anchor="b">
            <a:noAutofit/>
          </a:bodyPr>
          <a:lstStyle>
            <a:lvl1pPr>
              <a:lnSpc>
                <a:spcPct val="85000"/>
              </a:lnSpc>
              <a:defRPr sz="3000">
                <a:solidFill>
                  <a:srgbClr val="FFFFFF"/>
                </a:solidFill>
              </a:defRPr>
            </a:lvl1pPr>
          </a:lstStyle>
          <a:p>
            <a:r>
              <a:rPr lang="ru-RU"/>
              <a:t>Образец заголовка</a:t>
            </a:r>
            <a:endParaRPr lang="en-US" dirty="0"/>
          </a:p>
        </p:txBody>
      </p:sp>
      <p:sp>
        <p:nvSpPr>
          <p:cNvPr id="8" name="Content Placeholder 2"/>
          <p:cNvSpPr>
            <a:spLocks noGrp="1"/>
          </p:cNvSpPr>
          <p:nvPr>
            <p:ph idx="1"/>
          </p:nvPr>
        </p:nvSpPr>
        <p:spPr>
          <a:xfrm>
            <a:off x="3920987" y="542282"/>
            <a:ext cx="4763481" cy="536399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9" name="Text Placeholder 3"/>
          <p:cNvSpPr>
            <a:spLocks noGrp="1"/>
          </p:cNvSpPr>
          <p:nvPr>
            <p:ph type="body" sz="half" idx="2"/>
          </p:nvPr>
        </p:nvSpPr>
        <p:spPr>
          <a:xfrm>
            <a:off x="491987" y="2511813"/>
            <a:ext cx="2548890" cy="3848166"/>
          </a:xfrm>
        </p:spPr>
        <p:txBody>
          <a:bodyPr>
            <a:normAutofit/>
          </a:bodyPr>
          <a:lstStyle>
            <a:lvl1pPr marL="0" marR="0" indent="0" algn="l" defTabSz="685783" rtl="0" eaLnBrk="1" fontAlgn="auto" latinLnBrk="0" hangingPunct="1">
              <a:lnSpc>
                <a:spcPct val="150000"/>
              </a:lnSpc>
              <a:spcBef>
                <a:spcPts val="900"/>
              </a:spcBef>
              <a:spcAft>
                <a:spcPts val="0"/>
              </a:spcAft>
              <a:buClrTx/>
              <a:buSzTx/>
              <a:buFontTx/>
              <a:buNone/>
              <a:tabLst/>
              <a:defRPr sz="1351">
                <a:solidFill>
                  <a:srgbClr val="353B3F"/>
                </a:solidFill>
              </a:defRPr>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marL="0" marR="0" lvl="0" indent="0" algn="l" defTabSz="685783" rtl="0" eaLnBrk="1" fontAlgn="auto" latinLnBrk="0" hangingPunct="1">
              <a:lnSpc>
                <a:spcPct val="100000"/>
              </a:lnSpc>
              <a:spcBef>
                <a:spcPts val="1051"/>
              </a:spcBef>
              <a:spcAft>
                <a:spcPts val="0"/>
              </a:spcAft>
              <a:buClrTx/>
              <a:buSzTx/>
              <a:buFontTx/>
              <a:buNone/>
              <a:tabLst/>
              <a:defRPr/>
            </a:pPr>
            <a:r>
              <a:rPr lang="ru-RU"/>
              <a:t>Образец текста</a:t>
            </a:r>
          </a:p>
        </p:txBody>
      </p:sp>
      <p:sp>
        <p:nvSpPr>
          <p:cNvPr id="11" name="Slide Number Placeholder 2"/>
          <p:cNvSpPr>
            <a:spLocks noGrp="1"/>
          </p:cNvSpPr>
          <p:nvPr>
            <p:ph type="sldNum" sz="quarter" idx="10"/>
          </p:nvPr>
        </p:nvSpPr>
        <p:spPr>
          <a:xfrm>
            <a:off x="4013946" y="6279507"/>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922850321"/>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 Big Image">
    <p:spTree>
      <p:nvGrpSpPr>
        <p:cNvPr id="1" name=""/>
        <p:cNvGrpSpPr/>
        <p:nvPr/>
      </p:nvGrpSpPr>
      <p:grpSpPr>
        <a:xfrm>
          <a:off x="0" y="0"/>
          <a:ext cx="0" cy="0"/>
          <a:chOff x="0" y="0"/>
          <a:chExt cx="0" cy="0"/>
        </a:xfrm>
      </p:grpSpPr>
      <p:sp>
        <p:nvSpPr>
          <p:cNvPr id="8" name="Content Placeholder 2"/>
          <p:cNvSpPr>
            <a:spLocks noGrp="1"/>
          </p:cNvSpPr>
          <p:nvPr>
            <p:ph idx="1"/>
          </p:nvPr>
        </p:nvSpPr>
        <p:spPr>
          <a:xfrm>
            <a:off x="0" y="0"/>
            <a:ext cx="9144000" cy="6858000"/>
          </a:xfrm>
          <a:noFill/>
        </p:spPr>
        <p:txBody>
          <a:bodyPr/>
          <a:lstStyle>
            <a:lvl1pPr>
              <a:defRPr sz="2400">
                <a:solidFill>
                  <a:srgbClr val="545E64"/>
                </a:solidFill>
              </a:defRPr>
            </a:lvl1pPr>
            <a:lvl2pPr>
              <a:defRPr sz="2100">
                <a:solidFill>
                  <a:srgbClr val="545E64"/>
                </a:solidFill>
              </a:defRPr>
            </a:lvl2pPr>
            <a:lvl3pPr>
              <a:defRPr sz="1800">
                <a:solidFill>
                  <a:srgbClr val="545E64"/>
                </a:solidFill>
              </a:defRPr>
            </a:lvl3pPr>
            <a:lvl4pPr>
              <a:defRPr sz="1500">
                <a:solidFill>
                  <a:srgbClr val="545E64"/>
                </a:solidFill>
              </a:defRPr>
            </a:lvl4pPr>
            <a:lvl5pPr>
              <a:defRPr sz="1500">
                <a:solidFill>
                  <a:srgbClr val="545E64"/>
                </a:solidFill>
              </a:defRPr>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Rectangle 5"/>
          <p:cNvSpPr/>
          <p:nvPr userDrawn="1"/>
        </p:nvSpPr>
        <p:spPr>
          <a:xfrm>
            <a:off x="0" y="0"/>
            <a:ext cx="3429000" cy="6858000"/>
          </a:xfrm>
          <a:prstGeom prst="rect">
            <a:avLst/>
          </a:prstGeom>
          <a:solidFill>
            <a:srgbClr val="CBA76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8"/>
          <p:cNvSpPr>
            <a:spLocks noGrp="1"/>
          </p:cNvSpPr>
          <p:nvPr>
            <p:ph type="title"/>
          </p:nvPr>
        </p:nvSpPr>
        <p:spPr>
          <a:xfrm>
            <a:off x="481053" y="542282"/>
            <a:ext cx="2537460" cy="1920240"/>
          </a:xfrm>
        </p:spPr>
        <p:txBody>
          <a:bodyPr anchor="b">
            <a:noAutofit/>
          </a:bodyPr>
          <a:lstStyle>
            <a:lvl1pPr>
              <a:lnSpc>
                <a:spcPct val="85000"/>
              </a:lnSpc>
              <a:defRPr sz="3000">
                <a:solidFill>
                  <a:srgbClr val="353B3F"/>
                </a:solidFill>
              </a:defRPr>
            </a:lvl1pPr>
          </a:lstStyle>
          <a:p>
            <a:r>
              <a:rPr lang="ru-RU"/>
              <a:t>Образец заголовка</a:t>
            </a:r>
            <a:endParaRPr lang="en-US" dirty="0"/>
          </a:p>
        </p:txBody>
      </p:sp>
      <p:sp>
        <p:nvSpPr>
          <p:cNvPr id="9" name="Text Placeholder 3"/>
          <p:cNvSpPr>
            <a:spLocks noGrp="1"/>
          </p:cNvSpPr>
          <p:nvPr>
            <p:ph type="body" sz="half" idx="2"/>
          </p:nvPr>
        </p:nvSpPr>
        <p:spPr>
          <a:xfrm>
            <a:off x="491987" y="2511813"/>
            <a:ext cx="2548890" cy="3848166"/>
          </a:xfrm>
        </p:spPr>
        <p:txBody>
          <a:bodyPr>
            <a:normAutofit/>
          </a:bodyPr>
          <a:lstStyle>
            <a:lvl1pPr marL="0" marR="0" indent="0" algn="l" defTabSz="685783" rtl="0" eaLnBrk="1" fontAlgn="auto" latinLnBrk="0" hangingPunct="1">
              <a:lnSpc>
                <a:spcPct val="150000"/>
              </a:lnSpc>
              <a:spcBef>
                <a:spcPts val="900"/>
              </a:spcBef>
              <a:spcAft>
                <a:spcPts val="0"/>
              </a:spcAft>
              <a:buClrTx/>
              <a:buSzTx/>
              <a:buFontTx/>
              <a:buNone/>
              <a:tabLst/>
              <a:defRPr sz="1351">
                <a:solidFill>
                  <a:schemeClr val="bg1"/>
                </a:solidFill>
              </a:defRPr>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marL="0" marR="0" lvl="0" indent="0" algn="l" defTabSz="685783" rtl="0" eaLnBrk="1" fontAlgn="auto" latinLnBrk="0" hangingPunct="1">
              <a:lnSpc>
                <a:spcPct val="100000"/>
              </a:lnSpc>
              <a:spcBef>
                <a:spcPts val="1051"/>
              </a:spcBef>
              <a:spcAft>
                <a:spcPts val="0"/>
              </a:spcAft>
              <a:buClrTx/>
              <a:buSzTx/>
              <a:buFontTx/>
              <a:buNone/>
              <a:tabLst/>
              <a:defRPr/>
            </a:pPr>
            <a:r>
              <a:rPr lang="ru-RU"/>
              <a:t>Образец текста</a:t>
            </a:r>
          </a:p>
        </p:txBody>
      </p:sp>
    </p:spTree>
    <p:extLst>
      <p:ext uri="{BB962C8B-B14F-4D97-AF65-F5344CB8AC3E}">
        <p14:creationId xmlns:p14="http://schemas.microsoft.com/office/powerpoint/2010/main" xmlns="" val="3784632809"/>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 Light">
    <p:spTree>
      <p:nvGrpSpPr>
        <p:cNvPr id="1" name=""/>
        <p:cNvGrpSpPr/>
        <p:nvPr/>
      </p:nvGrpSpPr>
      <p:grpSpPr>
        <a:xfrm>
          <a:off x="0" y="0"/>
          <a:ext cx="0" cy="0"/>
          <a:chOff x="0" y="0"/>
          <a:chExt cx="0" cy="0"/>
        </a:xfrm>
      </p:grpSpPr>
      <p:sp>
        <p:nvSpPr>
          <p:cNvPr id="9" name="Chevron 8"/>
          <p:cNvSpPr/>
          <p:nvPr userDrawn="1"/>
        </p:nvSpPr>
        <p:spPr>
          <a:xfrm>
            <a:off x="3991181" y="0"/>
            <a:ext cx="5143500" cy="6858000"/>
          </a:xfrm>
          <a:prstGeom prst="chevron">
            <a:avLst/>
          </a:prstGeom>
          <a:solidFill>
            <a:srgbClr val="545E6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1">
              <a:solidFill>
                <a:schemeClr val="tx1"/>
              </a:solidFill>
            </a:endParaRPr>
          </a:p>
        </p:txBody>
      </p:sp>
      <p:sp>
        <p:nvSpPr>
          <p:cNvPr id="10" name="Chevron 9"/>
          <p:cNvSpPr/>
          <p:nvPr userDrawn="1"/>
        </p:nvSpPr>
        <p:spPr>
          <a:xfrm>
            <a:off x="6564096" y="0"/>
            <a:ext cx="5143500" cy="6858000"/>
          </a:xfrm>
          <a:prstGeom prst="chevron">
            <a:avLst/>
          </a:prstGeom>
          <a:solidFill>
            <a:srgbClr val="262B2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1">
              <a:solidFill>
                <a:schemeClr val="tx1"/>
              </a:solidFill>
            </a:endParaRPr>
          </a:p>
        </p:txBody>
      </p:sp>
      <p:sp>
        <p:nvSpPr>
          <p:cNvPr id="2" name="Title 1"/>
          <p:cNvSpPr>
            <a:spLocks noGrp="1"/>
          </p:cNvSpPr>
          <p:nvPr>
            <p:ph type="title"/>
          </p:nvPr>
        </p:nvSpPr>
        <p:spPr>
          <a:xfrm>
            <a:off x="486917" y="5543231"/>
            <a:ext cx="8085582" cy="613283"/>
          </a:xfrm>
        </p:spPr>
        <p:txBody>
          <a:bodyPr anchor="b">
            <a:normAutofit/>
          </a:bodyPr>
          <a:lstStyle>
            <a:lvl1pPr>
              <a:defRPr sz="2400" b="0">
                <a:solidFill>
                  <a:srgbClr val="CBA763"/>
                </a:solidFill>
              </a:defRPr>
            </a:lvl1pPr>
          </a:lstStyle>
          <a:p>
            <a:r>
              <a:rPr lang="ru-RU"/>
              <a:t>Образец заголовка</a:t>
            </a:r>
            <a:endParaRPr lang="en-US" dirty="0"/>
          </a:p>
        </p:txBody>
      </p:sp>
      <p:sp>
        <p:nvSpPr>
          <p:cNvPr id="7" name="Text Placeholder 6"/>
          <p:cNvSpPr>
            <a:spLocks noGrp="1"/>
          </p:cNvSpPr>
          <p:nvPr>
            <p:ph type="body" sz="quarter" idx="13"/>
          </p:nvPr>
        </p:nvSpPr>
        <p:spPr>
          <a:xfrm>
            <a:off x="451926" y="6131979"/>
            <a:ext cx="8085534" cy="538163"/>
          </a:xfrm>
        </p:spPr>
        <p:txBody>
          <a:bodyPr>
            <a:normAutofit/>
          </a:bodyPr>
          <a:lstStyle>
            <a:lvl1pPr>
              <a:defRPr sz="1500">
                <a:solidFill>
                  <a:srgbClr val="FFFFFF"/>
                </a:solidFill>
              </a:defRPr>
            </a:lvl1pPr>
            <a:lvl4pPr marL="0" indent="0">
              <a:buNone/>
              <a:defRPr/>
            </a:lvl4pPr>
          </a:lstStyle>
          <a:p>
            <a:pPr lvl="0"/>
            <a:r>
              <a:rPr lang="ru-RU"/>
              <a:t>Образец текста</a:t>
            </a:r>
          </a:p>
        </p:txBody>
      </p:sp>
      <p:sp>
        <p:nvSpPr>
          <p:cNvPr id="6" name="Picture Placeholder 2"/>
          <p:cNvSpPr>
            <a:spLocks noGrp="1" noChangeAspect="1"/>
          </p:cNvSpPr>
          <p:nvPr>
            <p:ph type="pic" idx="1"/>
          </p:nvPr>
        </p:nvSpPr>
        <p:spPr>
          <a:xfrm>
            <a:off x="0" y="5"/>
            <a:ext cx="9144000" cy="5421085"/>
          </a:xfrm>
          <a:solidFill>
            <a:schemeClr val="bg1"/>
          </a:solidFill>
        </p:spPr>
        <p:txBody>
          <a:bodyPr anchor="t">
            <a:normAutofit/>
          </a:bodyPr>
          <a:lstStyle>
            <a:lvl1pPr marL="0" indent="0" algn="ctr">
              <a:spcBef>
                <a:spcPts val="600"/>
              </a:spcBef>
              <a:buNone/>
              <a:defRPr sz="1351">
                <a:solidFill>
                  <a:srgbClr val="545E64"/>
                </a:solidFill>
              </a:defRPr>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ru-RU"/>
              <a:t>Вставка рисунка</a:t>
            </a:r>
            <a:endParaRPr lang="en-US" dirty="0"/>
          </a:p>
        </p:txBody>
      </p:sp>
    </p:spTree>
    <p:extLst>
      <p:ext uri="{BB962C8B-B14F-4D97-AF65-F5344CB8AC3E}">
        <p14:creationId xmlns:p14="http://schemas.microsoft.com/office/powerpoint/2010/main" xmlns="" val="3565709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 Dark">
    <p:bg>
      <p:bgPr>
        <a:solidFill>
          <a:srgbClr val="545E64">
            <a:alpha val="99000"/>
          </a:srgbClr>
        </a:solidFill>
        <a:effectLst/>
      </p:bgPr>
    </p:bg>
    <p:spTree>
      <p:nvGrpSpPr>
        <p:cNvPr id="1" name=""/>
        <p:cNvGrpSpPr/>
        <p:nvPr/>
      </p:nvGrpSpPr>
      <p:grpSpPr>
        <a:xfrm>
          <a:off x="0" y="0"/>
          <a:ext cx="0" cy="0"/>
          <a:chOff x="0" y="0"/>
          <a:chExt cx="0" cy="0"/>
        </a:xfrm>
      </p:grpSpPr>
      <p:sp>
        <p:nvSpPr>
          <p:cNvPr id="10" name="Chevron 9"/>
          <p:cNvSpPr/>
          <p:nvPr userDrawn="1"/>
        </p:nvSpPr>
        <p:spPr>
          <a:xfrm>
            <a:off x="3991181" y="0"/>
            <a:ext cx="5143500" cy="6858000"/>
          </a:xfrm>
          <a:prstGeom prst="chevron">
            <a:avLst/>
          </a:prstGeom>
          <a:solidFill>
            <a:srgbClr val="545E6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1">
              <a:solidFill>
                <a:schemeClr val="tx1"/>
              </a:solidFill>
            </a:endParaRPr>
          </a:p>
        </p:txBody>
      </p:sp>
      <p:sp>
        <p:nvSpPr>
          <p:cNvPr id="13" name="Chevron 12"/>
          <p:cNvSpPr/>
          <p:nvPr userDrawn="1"/>
        </p:nvSpPr>
        <p:spPr>
          <a:xfrm>
            <a:off x="6564096" y="0"/>
            <a:ext cx="5143500" cy="6858000"/>
          </a:xfrm>
          <a:prstGeom prst="chevron">
            <a:avLst/>
          </a:prstGeom>
          <a:solidFill>
            <a:srgbClr val="262B2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1">
              <a:solidFill>
                <a:schemeClr val="tx1"/>
              </a:solidFill>
            </a:endParaRPr>
          </a:p>
        </p:txBody>
      </p:sp>
      <p:sp>
        <p:nvSpPr>
          <p:cNvPr id="3" name="Picture Placeholder 2"/>
          <p:cNvSpPr>
            <a:spLocks noGrp="1" noChangeAspect="1"/>
          </p:cNvSpPr>
          <p:nvPr>
            <p:ph type="pic" idx="1"/>
          </p:nvPr>
        </p:nvSpPr>
        <p:spPr>
          <a:xfrm>
            <a:off x="0" y="5"/>
            <a:ext cx="9144000" cy="5421085"/>
          </a:xfrm>
          <a:solidFill>
            <a:schemeClr val="bg1"/>
          </a:solidFill>
        </p:spPr>
        <p:txBody>
          <a:bodyPr anchor="t">
            <a:normAutofit/>
          </a:bodyPr>
          <a:lstStyle>
            <a:lvl1pPr marL="0" indent="0" algn="ctr">
              <a:spcBef>
                <a:spcPts val="600"/>
              </a:spcBef>
              <a:buNone/>
              <a:defRPr sz="1351">
                <a:solidFill>
                  <a:srgbClr val="545E64"/>
                </a:solidFill>
              </a:defRPr>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ru-RU"/>
              <a:t>Вставка рисунка</a:t>
            </a:r>
            <a:endParaRPr lang="en-US" dirty="0"/>
          </a:p>
        </p:txBody>
      </p:sp>
      <p:sp>
        <p:nvSpPr>
          <p:cNvPr id="2" name="Title 1"/>
          <p:cNvSpPr>
            <a:spLocks noGrp="1"/>
          </p:cNvSpPr>
          <p:nvPr>
            <p:ph type="title"/>
          </p:nvPr>
        </p:nvSpPr>
        <p:spPr>
          <a:xfrm>
            <a:off x="486917" y="5543231"/>
            <a:ext cx="8085582" cy="613283"/>
          </a:xfrm>
        </p:spPr>
        <p:txBody>
          <a:bodyPr anchor="b">
            <a:normAutofit/>
          </a:bodyPr>
          <a:lstStyle>
            <a:lvl1pPr>
              <a:defRPr sz="2400" b="0">
                <a:solidFill>
                  <a:srgbClr val="CBA763"/>
                </a:solidFill>
              </a:defRPr>
            </a:lvl1pPr>
          </a:lstStyle>
          <a:p>
            <a:r>
              <a:rPr lang="ru-RU"/>
              <a:t>Образец заголовка</a:t>
            </a:r>
            <a:endParaRPr lang="en-US" dirty="0"/>
          </a:p>
        </p:txBody>
      </p:sp>
      <p:sp>
        <p:nvSpPr>
          <p:cNvPr id="7" name="Text Placeholder 6"/>
          <p:cNvSpPr>
            <a:spLocks noGrp="1"/>
          </p:cNvSpPr>
          <p:nvPr>
            <p:ph type="body" sz="quarter" idx="13"/>
          </p:nvPr>
        </p:nvSpPr>
        <p:spPr>
          <a:xfrm>
            <a:off x="430931" y="6131979"/>
            <a:ext cx="8085534" cy="538163"/>
          </a:xfrm>
        </p:spPr>
        <p:txBody>
          <a:bodyPr>
            <a:normAutofit/>
          </a:bodyPr>
          <a:lstStyle>
            <a:lvl1pPr>
              <a:defRPr sz="1500">
                <a:solidFill>
                  <a:schemeClr val="bg1"/>
                </a:solidFill>
              </a:defRPr>
            </a:lvl1pPr>
            <a:lvl4pPr marL="0" indent="0">
              <a:buNone/>
              <a:defRPr/>
            </a:lvl4pPr>
          </a:lstStyle>
          <a:p>
            <a:pPr lvl="0"/>
            <a:r>
              <a:rPr lang="ru-RU"/>
              <a:t>Образец текста</a:t>
            </a:r>
          </a:p>
        </p:txBody>
      </p:sp>
    </p:spTree>
    <p:extLst>
      <p:ext uri="{BB962C8B-B14F-4D97-AF65-F5344CB8AC3E}">
        <p14:creationId xmlns:p14="http://schemas.microsoft.com/office/powerpoint/2010/main" xmlns="" val="42178022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507492" y="2011680"/>
            <a:ext cx="8065294" cy="43144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xmlns="" val="30308360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9"/>
            <a:ext cx="1971675" cy="541972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578644" y="714380"/>
            <a:ext cx="5800725" cy="54006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xmlns="" val="258819638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051">
                <a:solidFill>
                  <a:srgbClr val="353B3F">
                    <a:alpha val="50000"/>
                  </a:srgbClr>
                </a:solidFill>
              </a:defRPr>
            </a:lvl1pPr>
          </a:lstStyle>
          <a:p>
            <a:fld id="{4FAB73BC-B049-4115-A692-8D63A059BFB8}" type="slidenum">
              <a:rPr lang="en-US" smtClean="0"/>
              <a:pPr/>
              <a:t>‹#›</a:t>
            </a:fld>
            <a:endParaRPr lang="en-US" dirty="0"/>
          </a:p>
        </p:txBody>
      </p:sp>
      <p:sp>
        <p:nvSpPr>
          <p:cNvPr id="4" name="Title 1"/>
          <p:cNvSpPr>
            <a:spLocks noGrp="1"/>
          </p:cNvSpPr>
          <p:nvPr>
            <p:ph type="title"/>
          </p:nvPr>
        </p:nvSpPr>
        <p:spPr>
          <a:xfrm>
            <a:off x="456201" y="2147275"/>
            <a:ext cx="8079581" cy="1827566"/>
          </a:xfrm>
        </p:spPr>
        <p:txBody>
          <a:bodyPr>
            <a:noAutofit/>
          </a:bodyPr>
          <a:lstStyle>
            <a:lvl1pPr>
              <a:defRPr sz="4951"/>
            </a:lvl1pPr>
          </a:lstStyle>
          <a:p>
            <a:r>
              <a:rPr lang="ru-RU"/>
              <a:t>Образец заголовка</a:t>
            </a:r>
            <a:endParaRPr lang="hu-HU"/>
          </a:p>
        </p:txBody>
      </p:sp>
    </p:spTree>
    <p:extLst>
      <p:ext uri="{BB962C8B-B14F-4D97-AF65-F5344CB8AC3E}">
        <p14:creationId xmlns:p14="http://schemas.microsoft.com/office/powerpoint/2010/main" xmlns="" val="1778595762"/>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mp;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452630" y="1175657"/>
            <a:ext cx="8086725" cy="2154508"/>
          </a:xfrm>
        </p:spPr>
        <p:txBody>
          <a:bodyPr anchor="b">
            <a:noAutofit/>
          </a:bodyPr>
          <a:lstStyle>
            <a:lvl1pPr algn="l">
              <a:lnSpc>
                <a:spcPct val="80000"/>
              </a:lnSpc>
              <a:defRPr sz="4051" spc="-91" baseline="0">
                <a:solidFill>
                  <a:srgbClr val="CAA661"/>
                </a:solidFill>
              </a:defRPr>
            </a:lvl1pPr>
          </a:lstStyle>
          <a:p>
            <a:r>
              <a:rPr lang="ru-RU"/>
              <a:t>Образец заголовка</a:t>
            </a:r>
            <a:endParaRPr lang="en-US" dirty="0"/>
          </a:p>
        </p:txBody>
      </p:sp>
      <p:sp>
        <p:nvSpPr>
          <p:cNvPr id="3" name="Subtitle 2"/>
          <p:cNvSpPr>
            <a:spLocks noGrp="1"/>
          </p:cNvSpPr>
          <p:nvPr>
            <p:ph type="subTitle" idx="1"/>
          </p:nvPr>
        </p:nvSpPr>
        <p:spPr>
          <a:xfrm>
            <a:off x="452630" y="3413774"/>
            <a:ext cx="8086725" cy="1645920"/>
          </a:xfrm>
        </p:spPr>
        <p:txBody>
          <a:bodyPr>
            <a:normAutofit/>
          </a:bodyPr>
          <a:lstStyle>
            <a:lvl1pPr marL="0" indent="0" algn="l">
              <a:lnSpc>
                <a:spcPct val="150000"/>
              </a:lnSpc>
              <a:buNone/>
              <a:defRPr sz="1800">
                <a:solidFill>
                  <a:srgbClr val="353B3F"/>
                </a:solidFill>
                <a:latin typeface="+mn-lt"/>
              </a:defRPr>
            </a:lvl1pPr>
            <a:lvl2pPr marL="342891" indent="0" algn="ctr">
              <a:buNone/>
              <a:defRPr sz="2100"/>
            </a:lvl2pPr>
            <a:lvl3pPr marL="685783" indent="0" algn="ctr">
              <a:buNone/>
              <a:defRPr sz="1800"/>
            </a:lvl3pPr>
            <a:lvl4pPr marL="1028674" indent="0" algn="ctr">
              <a:buNone/>
              <a:defRPr sz="1500"/>
            </a:lvl4pPr>
            <a:lvl5pPr marL="1371566" indent="0" algn="ctr">
              <a:buNone/>
              <a:defRPr sz="1500"/>
            </a:lvl5pPr>
            <a:lvl6pPr marL="1714457" indent="0" algn="ctr">
              <a:buNone/>
              <a:defRPr sz="1500"/>
            </a:lvl6pPr>
            <a:lvl7pPr marL="2057349" indent="0" algn="ctr">
              <a:buNone/>
              <a:defRPr sz="1500"/>
            </a:lvl7pPr>
            <a:lvl8pPr marL="2400240" indent="0" algn="ctr">
              <a:buNone/>
              <a:defRPr sz="1500"/>
            </a:lvl8pPr>
            <a:lvl9pPr marL="2743131" indent="0" algn="ctr">
              <a:buNone/>
              <a:defRPr sz="1500"/>
            </a:lvl9pPr>
          </a:lstStyle>
          <a:p>
            <a:r>
              <a:rPr lang="ru-RU"/>
              <a:t>Образец подзаголовка</a:t>
            </a:r>
            <a:endParaRPr lang="en-US" dirty="0"/>
          </a:p>
        </p:txBody>
      </p:sp>
      <p:sp>
        <p:nvSpPr>
          <p:cNvPr id="6" name="Slide Number Placeholder 2"/>
          <p:cNvSpPr>
            <a:spLocks noGrp="1"/>
          </p:cNvSpPr>
          <p:nvPr>
            <p:ph type="sldNum" sz="quarter" idx="10"/>
          </p:nvPr>
        </p:nvSpPr>
        <p:spPr>
          <a:xfrm>
            <a:off x="4013946" y="6279507"/>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58712978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 4 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20" name="Text Placeholder 18"/>
          <p:cNvSpPr>
            <a:spLocks noGrp="1"/>
          </p:cNvSpPr>
          <p:nvPr>
            <p:ph type="body" sz="quarter" idx="17"/>
          </p:nvPr>
        </p:nvSpPr>
        <p:spPr>
          <a:xfrm>
            <a:off x="380949" y="4141387"/>
            <a:ext cx="1852613" cy="2413408"/>
          </a:xfrm>
        </p:spPr>
        <p:txBody>
          <a:bodyPr>
            <a:normAutofit/>
          </a:bodyPr>
          <a:lstStyle>
            <a:lvl1pPr algn="l">
              <a:lnSpc>
                <a:spcPct val="150000"/>
              </a:lnSpc>
              <a:defRPr sz="1351">
                <a:solidFill>
                  <a:srgbClr val="353B3F"/>
                </a:solidFill>
              </a:defRPr>
            </a:lvl1pPr>
          </a:lstStyle>
          <a:p>
            <a:pPr lvl="0"/>
            <a:r>
              <a:rPr lang="ru-RU"/>
              <a:t>Образец текста</a:t>
            </a:r>
          </a:p>
        </p:txBody>
      </p:sp>
      <p:sp>
        <p:nvSpPr>
          <p:cNvPr id="24" name="Picture Placeholder 23"/>
          <p:cNvSpPr>
            <a:spLocks noGrp="1"/>
          </p:cNvSpPr>
          <p:nvPr>
            <p:ph type="pic" sz="quarter" idx="20"/>
          </p:nvPr>
        </p:nvSpPr>
        <p:spPr>
          <a:xfrm>
            <a:off x="492921" y="2089822"/>
            <a:ext cx="1852613" cy="1811337"/>
          </a:xfrm>
        </p:spPr>
        <p:txBody>
          <a:bodyPr/>
          <a:lstStyle/>
          <a:p>
            <a:r>
              <a:rPr lang="ru-RU"/>
              <a:t>Вставка рисунка</a:t>
            </a:r>
            <a:endParaRPr lang="hu-HU" dirty="0"/>
          </a:p>
        </p:txBody>
      </p:sp>
      <p:sp>
        <p:nvSpPr>
          <p:cNvPr id="25" name="Picture Placeholder 23"/>
          <p:cNvSpPr>
            <a:spLocks noGrp="1"/>
          </p:cNvSpPr>
          <p:nvPr>
            <p:ph type="pic" sz="quarter" idx="21"/>
          </p:nvPr>
        </p:nvSpPr>
        <p:spPr>
          <a:xfrm>
            <a:off x="2584677" y="2089822"/>
            <a:ext cx="1852613" cy="1811337"/>
          </a:xfrm>
        </p:spPr>
        <p:txBody>
          <a:bodyPr/>
          <a:lstStyle/>
          <a:p>
            <a:r>
              <a:rPr lang="ru-RU"/>
              <a:t>Вставка рисунка</a:t>
            </a:r>
            <a:endParaRPr lang="hu-HU"/>
          </a:p>
        </p:txBody>
      </p:sp>
      <p:sp>
        <p:nvSpPr>
          <p:cNvPr id="26" name="Picture Placeholder 23"/>
          <p:cNvSpPr>
            <a:spLocks noGrp="1"/>
          </p:cNvSpPr>
          <p:nvPr>
            <p:ph type="pic" sz="quarter" idx="22"/>
          </p:nvPr>
        </p:nvSpPr>
        <p:spPr>
          <a:xfrm>
            <a:off x="4659570" y="2089822"/>
            <a:ext cx="1852613" cy="1811337"/>
          </a:xfrm>
        </p:spPr>
        <p:txBody>
          <a:bodyPr/>
          <a:lstStyle/>
          <a:p>
            <a:r>
              <a:rPr lang="ru-RU"/>
              <a:t>Вставка рисунка</a:t>
            </a:r>
            <a:endParaRPr lang="hu-HU"/>
          </a:p>
        </p:txBody>
      </p:sp>
      <p:sp>
        <p:nvSpPr>
          <p:cNvPr id="27" name="Picture Placeholder 23"/>
          <p:cNvSpPr>
            <a:spLocks noGrp="1"/>
          </p:cNvSpPr>
          <p:nvPr>
            <p:ph type="pic" sz="quarter" idx="23"/>
          </p:nvPr>
        </p:nvSpPr>
        <p:spPr>
          <a:xfrm>
            <a:off x="6709507" y="2089822"/>
            <a:ext cx="1852613" cy="1811337"/>
          </a:xfrm>
        </p:spPr>
        <p:txBody>
          <a:bodyPr/>
          <a:lstStyle/>
          <a:p>
            <a:r>
              <a:rPr lang="ru-RU"/>
              <a:t>Вставка рисунка</a:t>
            </a:r>
            <a:endParaRPr lang="hu-HU"/>
          </a:p>
        </p:txBody>
      </p:sp>
      <p:sp>
        <p:nvSpPr>
          <p:cNvPr id="28" name="Text Placeholder 18"/>
          <p:cNvSpPr>
            <a:spLocks noGrp="1"/>
          </p:cNvSpPr>
          <p:nvPr>
            <p:ph type="body" sz="quarter" idx="24"/>
          </p:nvPr>
        </p:nvSpPr>
        <p:spPr>
          <a:xfrm>
            <a:off x="2453145" y="4141386"/>
            <a:ext cx="1852613" cy="2413408"/>
          </a:xfrm>
        </p:spPr>
        <p:txBody>
          <a:bodyPr>
            <a:normAutofit/>
          </a:bodyPr>
          <a:lstStyle>
            <a:lvl1pPr algn="l">
              <a:lnSpc>
                <a:spcPct val="150000"/>
              </a:lnSpc>
              <a:defRPr sz="1351">
                <a:solidFill>
                  <a:srgbClr val="353B3F"/>
                </a:solidFill>
              </a:defRPr>
            </a:lvl1pPr>
          </a:lstStyle>
          <a:p>
            <a:pPr lvl="0"/>
            <a:r>
              <a:rPr lang="ru-RU"/>
              <a:t>Образец текста</a:t>
            </a:r>
          </a:p>
        </p:txBody>
      </p:sp>
      <p:sp>
        <p:nvSpPr>
          <p:cNvPr id="29" name="Text Placeholder 18"/>
          <p:cNvSpPr>
            <a:spLocks noGrp="1"/>
          </p:cNvSpPr>
          <p:nvPr>
            <p:ph type="body" sz="quarter" idx="25"/>
          </p:nvPr>
        </p:nvSpPr>
        <p:spPr>
          <a:xfrm>
            <a:off x="4525340" y="4141385"/>
            <a:ext cx="1852613" cy="2413408"/>
          </a:xfrm>
        </p:spPr>
        <p:txBody>
          <a:bodyPr>
            <a:normAutofit/>
          </a:bodyPr>
          <a:lstStyle>
            <a:lvl1pPr algn="l">
              <a:lnSpc>
                <a:spcPct val="150000"/>
              </a:lnSpc>
              <a:defRPr sz="1351">
                <a:solidFill>
                  <a:srgbClr val="353B3F"/>
                </a:solidFill>
              </a:defRPr>
            </a:lvl1pPr>
          </a:lstStyle>
          <a:p>
            <a:pPr lvl="0"/>
            <a:r>
              <a:rPr lang="ru-RU"/>
              <a:t>Образец текста</a:t>
            </a:r>
          </a:p>
        </p:txBody>
      </p:sp>
      <p:sp>
        <p:nvSpPr>
          <p:cNvPr id="30" name="Text Placeholder 18"/>
          <p:cNvSpPr>
            <a:spLocks noGrp="1"/>
          </p:cNvSpPr>
          <p:nvPr>
            <p:ph type="body" sz="quarter" idx="26"/>
          </p:nvPr>
        </p:nvSpPr>
        <p:spPr>
          <a:xfrm>
            <a:off x="6597536" y="4141385"/>
            <a:ext cx="1852613" cy="2413408"/>
          </a:xfrm>
        </p:spPr>
        <p:txBody>
          <a:bodyPr>
            <a:normAutofit/>
          </a:bodyPr>
          <a:lstStyle>
            <a:lvl1pPr algn="l">
              <a:lnSpc>
                <a:spcPct val="150000"/>
              </a:lnSpc>
              <a:defRPr sz="1351">
                <a:solidFill>
                  <a:srgbClr val="353B3F"/>
                </a:solidFill>
              </a:defRPr>
            </a:lvl1pPr>
          </a:lstStyle>
          <a:p>
            <a:pPr lvl="0"/>
            <a:r>
              <a:rPr lang="ru-RU"/>
              <a:t>Образец текста</a:t>
            </a:r>
          </a:p>
        </p:txBody>
      </p:sp>
      <p:cxnSp>
        <p:nvCxnSpPr>
          <p:cNvPr id="8" name="Straight Connector 7"/>
          <p:cNvCxnSpPr/>
          <p:nvPr userDrawn="1"/>
        </p:nvCxnSpPr>
        <p:spPr>
          <a:xfrm>
            <a:off x="492918"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2584674"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4659567"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709505"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1382360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452630" y="1175657"/>
            <a:ext cx="8086725" cy="2154508"/>
          </a:xfrm>
        </p:spPr>
        <p:txBody>
          <a:bodyPr anchor="b">
            <a:noAutofit/>
          </a:bodyPr>
          <a:lstStyle>
            <a:lvl1pPr algn="l">
              <a:lnSpc>
                <a:spcPct val="80000"/>
              </a:lnSpc>
              <a:defRPr sz="4051" spc="-91" baseline="0">
                <a:solidFill>
                  <a:srgbClr val="CBA763"/>
                </a:solidFill>
              </a:defRPr>
            </a:lvl1pPr>
          </a:lstStyle>
          <a:p>
            <a:r>
              <a:rPr lang="ru-RU"/>
              <a:t>Образец заголовка</a:t>
            </a:r>
            <a:endParaRPr lang="en-US" dirty="0"/>
          </a:p>
        </p:txBody>
      </p:sp>
      <p:sp>
        <p:nvSpPr>
          <p:cNvPr id="3" name="Subtitle 2"/>
          <p:cNvSpPr>
            <a:spLocks noGrp="1"/>
          </p:cNvSpPr>
          <p:nvPr>
            <p:ph type="subTitle" idx="1"/>
          </p:nvPr>
        </p:nvSpPr>
        <p:spPr>
          <a:xfrm>
            <a:off x="452630" y="3413774"/>
            <a:ext cx="8086725" cy="1645920"/>
          </a:xfrm>
        </p:spPr>
        <p:txBody>
          <a:bodyPr>
            <a:normAutofit/>
          </a:bodyPr>
          <a:lstStyle>
            <a:lvl1pPr marL="0" indent="0" algn="l">
              <a:lnSpc>
                <a:spcPct val="150000"/>
              </a:lnSpc>
              <a:buNone/>
              <a:defRPr sz="150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defRPr>
            </a:lvl1pPr>
            <a:lvl2pPr marL="342891" indent="0" algn="ctr">
              <a:buNone/>
              <a:defRPr sz="2100"/>
            </a:lvl2pPr>
            <a:lvl3pPr marL="685783" indent="0" algn="ctr">
              <a:buNone/>
              <a:defRPr sz="1800"/>
            </a:lvl3pPr>
            <a:lvl4pPr marL="1028674" indent="0" algn="ctr">
              <a:buNone/>
              <a:defRPr sz="1500"/>
            </a:lvl4pPr>
            <a:lvl5pPr marL="1371566" indent="0" algn="ctr">
              <a:buNone/>
              <a:defRPr sz="1500"/>
            </a:lvl5pPr>
            <a:lvl6pPr marL="1714457" indent="0" algn="ctr">
              <a:buNone/>
              <a:defRPr sz="1500"/>
            </a:lvl6pPr>
            <a:lvl7pPr marL="2057349" indent="0" algn="ctr">
              <a:buNone/>
              <a:defRPr sz="1500"/>
            </a:lvl7pPr>
            <a:lvl8pPr marL="2400240" indent="0" algn="ctr">
              <a:buNone/>
              <a:defRPr sz="1500"/>
            </a:lvl8pPr>
            <a:lvl9pPr marL="2743131" indent="0" algn="ctr">
              <a:buNone/>
              <a:defRPr sz="1500"/>
            </a:lvl9pPr>
          </a:lstStyle>
          <a:p>
            <a:r>
              <a:rPr lang="ru-RU"/>
              <a:t>Образец подзаголовка</a:t>
            </a:r>
            <a:endParaRPr lang="en-US" dirty="0"/>
          </a:p>
        </p:txBody>
      </p:sp>
      <p:sp>
        <p:nvSpPr>
          <p:cNvPr id="6" name="Slide Number Placeholder 2"/>
          <p:cNvSpPr>
            <a:spLocks noGrp="1"/>
          </p:cNvSpPr>
          <p:nvPr>
            <p:ph type="sldNum" sz="quarter" idx="10"/>
          </p:nvPr>
        </p:nvSpPr>
        <p:spPr>
          <a:xfrm>
            <a:off x="4013946" y="6279507"/>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6434775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right - Text">
    <p:spTree>
      <p:nvGrpSpPr>
        <p:cNvPr id="1" name=""/>
        <p:cNvGrpSpPr/>
        <p:nvPr/>
      </p:nvGrpSpPr>
      <p:grpSpPr>
        <a:xfrm>
          <a:off x="0" y="0"/>
          <a:ext cx="0" cy="0"/>
          <a:chOff x="0" y="0"/>
          <a:chExt cx="0" cy="0"/>
        </a:xfrm>
      </p:grpSpPr>
      <p:sp>
        <p:nvSpPr>
          <p:cNvPr id="2" name="Title 1"/>
          <p:cNvSpPr>
            <a:spLocks noGrp="1"/>
          </p:cNvSpPr>
          <p:nvPr>
            <p:ph type="title"/>
          </p:nvPr>
        </p:nvSpPr>
        <p:spPr>
          <a:xfrm>
            <a:off x="4625651" y="587834"/>
            <a:ext cx="3946848" cy="1446243"/>
          </a:xfrm>
        </p:spPr>
        <p:txBody>
          <a:bodyPr>
            <a:normAutofit/>
          </a:bodyPr>
          <a:lstStyle>
            <a:lvl1pPr>
              <a:defRPr sz="2400"/>
            </a:lvl1pPr>
          </a:lstStyle>
          <a:p>
            <a:r>
              <a:rPr lang="ru-RU"/>
              <a:t>Образец заголовка</a:t>
            </a:r>
            <a:endParaRPr lang="en-US" dirty="0"/>
          </a:p>
        </p:txBody>
      </p:sp>
      <p:sp>
        <p:nvSpPr>
          <p:cNvPr id="24" name="Picture Placeholder 23"/>
          <p:cNvSpPr>
            <a:spLocks noGrp="1"/>
          </p:cNvSpPr>
          <p:nvPr>
            <p:ph type="pic" sz="quarter" idx="20"/>
          </p:nvPr>
        </p:nvSpPr>
        <p:spPr>
          <a:xfrm>
            <a:off x="461866" y="587830"/>
            <a:ext cx="3820886" cy="5589036"/>
          </a:xfrm>
        </p:spPr>
        <p:txBody>
          <a:bodyPr/>
          <a:lstStyle>
            <a:lvl1pPr>
              <a:defRPr>
                <a:solidFill>
                  <a:srgbClr val="545E64"/>
                </a:solidFill>
              </a:defRPr>
            </a:lvl1pPr>
          </a:lstStyle>
          <a:p>
            <a:r>
              <a:rPr lang="ru-RU"/>
              <a:t>Вставка рисунка</a:t>
            </a:r>
            <a:endParaRPr lang="hu-HU" dirty="0"/>
          </a:p>
        </p:txBody>
      </p:sp>
      <p:sp>
        <p:nvSpPr>
          <p:cNvPr id="29" name="Text Placeholder 18"/>
          <p:cNvSpPr>
            <a:spLocks noGrp="1"/>
          </p:cNvSpPr>
          <p:nvPr>
            <p:ph type="body" sz="quarter" idx="25"/>
          </p:nvPr>
        </p:nvSpPr>
        <p:spPr>
          <a:xfrm>
            <a:off x="4625651" y="2108720"/>
            <a:ext cx="3946848" cy="4068149"/>
          </a:xfrm>
        </p:spPr>
        <p:txBody>
          <a:bodyPr>
            <a:normAutofit/>
          </a:bodyPr>
          <a:lstStyle>
            <a:lvl1pPr>
              <a:lnSpc>
                <a:spcPct val="150000"/>
              </a:lnSpc>
              <a:defRPr sz="1351">
                <a:solidFill>
                  <a:srgbClr val="353B3F"/>
                </a:solidFill>
              </a:defRPr>
            </a:lvl1pPr>
          </a:lstStyle>
          <a:p>
            <a:pPr lvl="0"/>
            <a:r>
              <a:rPr lang="ru-RU"/>
              <a:t>Образец текста</a:t>
            </a:r>
          </a:p>
        </p:txBody>
      </p:sp>
    </p:spTree>
    <p:extLst>
      <p:ext uri="{BB962C8B-B14F-4D97-AF65-F5344CB8AC3E}">
        <p14:creationId xmlns:p14="http://schemas.microsoft.com/office/powerpoint/2010/main" xmlns="" val="367541636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mage left - Text ">
    <p:spTree>
      <p:nvGrpSpPr>
        <p:cNvPr id="1" name=""/>
        <p:cNvGrpSpPr/>
        <p:nvPr/>
      </p:nvGrpSpPr>
      <p:grpSpPr>
        <a:xfrm>
          <a:off x="0" y="0"/>
          <a:ext cx="0" cy="0"/>
          <a:chOff x="0" y="0"/>
          <a:chExt cx="0" cy="0"/>
        </a:xfrm>
      </p:grpSpPr>
      <p:sp>
        <p:nvSpPr>
          <p:cNvPr id="2" name="Title 1"/>
          <p:cNvSpPr>
            <a:spLocks noGrp="1"/>
          </p:cNvSpPr>
          <p:nvPr>
            <p:ph type="title"/>
          </p:nvPr>
        </p:nvSpPr>
        <p:spPr>
          <a:xfrm>
            <a:off x="461864" y="587835"/>
            <a:ext cx="3946848" cy="1446243"/>
          </a:xfrm>
        </p:spPr>
        <p:txBody>
          <a:bodyPr>
            <a:normAutofit/>
          </a:bodyPr>
          <a:lstStyle>
            <a:lvl1pPr>
              <a:defRPr sz="2400"/>
            </a:lvl1pPr>
          </a:lstStyle>
          <a:p>
            <a:r>
              <a:rPr lang="ru-RU"/>
              <a:t>Образец заголовка</a:t>
            </a:r>
            <a:endParaRPr lang="en-US" dirty="0"/>
          </a:p>
        </p:txBody>
      </p:sp>
      <p:sp>
        <p:nvSpPr>
          <p:cNvPr id="24" name="Picture Placeholder 23"/>
          <p:cNvSpPr>
            <a:spLocks noGrp="1"/>
          </p:cNvSpPr>
          <p:nvPr>
            <p:ph type="pic" sz="quarter" idx="20"/>
          </p:nvPr>
        </p:nvSpPr>
        <p:spPr>
          <a:xfrm>
            <a:off x="4730620" y="587831"/>
            <a:ext cx="3820886" cy="5589036"/>
          </a:xfrm>
        </p:spPr>
        <p:txBody>
          <a:bodyPr/>
          <a:lstStyle>
            <a:lvl1pPr>
              <a:defRPr>
                <a:solidFill>
                  <a:srgbClr val="545E64"/>
                </a:solidFill>
              </a:defRPr>
            </a:lvl1pPr>
          </a:lstStyle>
          <a:p>
            <a:r>
              <a:rPr lang="ru-RU"/>
              <a:t>Вставка рисунка</a:t>
            </a:r>
            <a:endParaRPr lang="hu-HU" dirty="0"/>
          </a:p>
        </p:txBody>
      </p:sp>
      <p:sp>
        <p:nvSpPr>
          <p:cNvPr id="29" name="Text Placeholder 18"/>
          <p:cNvSpPr>
            <a:spLocks noGrp="1"/>
          </p:cNvSpPr>
          <p:nvPr>
            <p:ph type="body" sz="quarter" idx="25"/>
          </p:nvPr>
        </p:nvSpPr>
        <p:spPr>
          <a:xfrm>
            <a:off x="461864" y="2108720"/>
            <a:ext cx="3946848" cy="4068149"/>
          </a:xfrm>
        </p:spPr>
        <p:txBody>
          <a:bodyPr>
            <a:normAutofit/>
          </a:bodyPr>
          <a:lstStyle>
            <a:lvl1pPr>
              <a:lnSpc>
                <a:spcPct val="150000"/>
              </a:lnSpc>
              <a:defRPr sz="1351">
                <a:solidFill>
                  <a:srgbClr val="353B3F"/>
                </a:solidFill>
              </a:defRPr>
            </a:lvl1pPr>
          </a:lstStyle>
          <a:p>
            <a:pPr lvl="0"/>
            <a:r>
              <a:rPr lang="ru-RU"/>
              <a:t>Образец текста</a:t>
            </a:r>
          </a:p>
        </p:txBody>
      </p:sp>
    </p:spTree>
    <p:extLst>
      <p:ext uri="{BB962C8B-B14F-4D97-AF65-F5344CB8AC3E}">
        <p14:creationId xmlns:p14="http://schemas.microsoft.com/office/powerpoint/2010/main" xmlns="" val="38338082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 2 Text">
    <p:spTree>
      <p:nvGrpSpPr>
        <p:cNvPr id="1" name=""/>
        <p:cNvGrpSpPr/>
        <p:nvPr/>
      </p:nvGrpSpPr>
      <p:grpSpPr>
        <a:xfrm>
          <a:off x="0" y="0"/>
          <a:ext cx="0" cy="0"/>
          <a:chOff x="0" y="0"/>
          <a:chExt cx="0" cy="0"/>
        </a:xfrm>
      </p:grpSpPr>
      <p:sp>
        <p:nvSpPr>
          <p:cNvPr id="2" name="Title 1"/>
          <p:cNvSpPr>
            <a:spLocks noGrp="1"/>
          </p:cNvSpPr>
          <p:nvPr>
            <p:ph type="title"/>
          </p:nvPr>
        </p:nvSpPr>
        <p:spPr>
          <a:xfrm>
            <a:off x="534178" y="587834"/>
            <a:ext cx="8038322" cy="1446243"/>
          </a:xfrm>
        </p:spPr>
        <p:txBody>
          <a:bodyPr>
            <a:normAutofit/>
          </a:bodyPr>
          <a:lstStyle>
            <a:lvl1pPr>
              <a:defRPr sz="2400"/>
            </a:lvl1pPr>
          </a:lstStyle>
          <a:p>
            <a:r>
              <a:rPr lang="ru-RU"/>
              <a:t>Образец заголовка</a:t>
            </a:r>
            <a:endParaRPr lang="en-US" dirty="0"/>
          </a:p>
        </p:txBody>
      </p:sp>
      <p:sp>
        <p:nvSpPr>
          <p:cNvPr id="29" name="Text Placeholder 18"/>
          <p:cNvSpPr>
            <a:spLocks noGrp="1"/>
          </p:cNvSpPr>
          <p:nvPr>
            <p:ph type="body" sz="quarter" idx="25"/>
          </p:nvPr>
        </p:nvSpPr>
        <p:spPr>
          <a:xfrm>
            <a:off x="4625651" y="2108720"/>
            <a:ext cx="3946848" cy="4068149"/>
          </a:xfrm>
        </p:spPr>
        <p:txBody>
          <a:bodyPr>
            <a:normAutofit/>
          </a:bodyPr>
          <a:lstStyle>
            <a:lvl1pPr>
              <a:lnSpc>
                <a:spcPct val="150000"/>
              </a:lnSpc>
              <a:defRPr sz="1351">
                <a:solidFill>
                  <a:srgbClr val="353B3F"/>
                </a:solidFill>
              </a:defRPr>
            </a:lvl1pPr>
          </a:lstStyle>
          <a:p>
            <a:pPr lvl="0"/>
            <a:r>
              <a:rPr lang="ru-RU"/>
              <a:t>Образец текста</a:t>
            </a:r>
          </a:p>
        </p:txBody>
      </p:sp>
      <p:sp>
        <p:nvSpPr>
          <p:cNvPr id="6" name="Text Placeholder 18"/>
          <p:cNvSpPr>
            <a:spLocks noGrp="1"/>
          </p:cNvSpPr>
          <p:nvPr>
            <p:ph type="body" sz="quarter" idx="26"/>
          </p:nvPr>
        </p:nvSpPr>
        <p:spPr>
          <a:xfrm>
            <a:off x="534178" y="2108720"/>
            <a:ext cx="3946848" cy="4068149"/>
          </a:xfrm>
        </p:spPr>
        <p:txBody>
          <a:bodyPr>
            <a:normAutofit/>
          </a:bodyPr>
          <a:lstStyle>
            <a:lvl1pPr>
              <a:lnSpc>
                <a:spcPct val="150000"/>
              </a:lnSpc>
              <a:defRPr sz="1351">
                <a:solidFill>
                  <a:srgbClr val="353B3F"/>
                </a:solidFill>
              </a:defRPr>
            </a:lvl1pPr>
          </a:lstStyle>
          <a:p>
            <a:pPr lvl="0"/>
            <a:r>
              <a:rPr lang="ru-RU"/>
              <a:t>Образец текста</a:t>
            </a:r>
          </a:p>
        </p:txBody>
      </p:sp>
    </p:spTree>
    <p:extLst>
      <p:ext uri="{BB962C8B-B14F-4D97-AF65-F5344CB8AC3E}">
        <p14:creationId xmlns:p14="http://schemas.microsoft.com/office/powerpoint/2010/main" xmlns="" val="406993027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2 List">
    <p:spTree>
      <p:nvGrpSpPr>
        <p:cNvPr id="1" name=""/>
        <p:cNvGrpSpPr/>
        <p:nvPr/>
      </p:nvGrpSpPr>
      <p:grpSpPr>
        <a:xfrm>
          <a:off x="0" y="0"/>
          <a:ext cx="0" cy="0"/>
          <a:chOff x="0" y="0"/>
          <a:chExt cx="0" cy="0"/>
        </a:xfrm>
      </p:grpSpPr>
      <p:sp>
        <p:nvSpPr>
          <p:cNvPr id="4" name="Text Placeholder 3"/>
          <p:cNvSpPr>
            <a:spLocks noGrp="1"/>
          </p:cNvSpPr>
          <p:nvPr>
            <p:ph type="body" sz="quarter" idx="27"/>
          </p:nvPr>
        </p:nvSpPr>
        <p:spPr>
          <a:xfrm>
            <a:off x="539356" y="989050"/>
            <a:ext cx="3925490" cy="5197443"/>
          </a:xfrm>
        </p:spPr>
        <p:txBody>
          <a:bodyPr>
            <a:normAutofit/>
          </a:bodyPr>
          <a:lstStyle>
            <a:lvl1pPr marL="257168" indent="-257168">
              <a:buFont typeface="Arial" panose="020B0604020202020204" pitchFamily="34" charset="0"/>
              <a:buChar char="•"/>
              <a:defRPr sz="1200"/>
            </a:lvl1pPr>
            <a:lvl2pPr marL="260597" indent="-257168">
              <a:buFont typeface="Arial" panose="020B0604020202020204" pitchFamily="34" charset="0"/>
              <a:buChar char="•"/>
              <a:defRPr sz="1200"/>
            </a:lvl2pPr>
            <a:lvl3pPr marL="257168" indent="-257168">
              <a:buFont typeface="Arial" panose="020B0604020202020204" pitchFamily="34" charset="0"/>
              <a:buChar char="•"/>
              <a:defRPr sz="1200"/>
            </a:lvl3pPr>
            <a:lvl4pPr marL="214308" indent="-214308">
              <a:buFont typeface="Arial" panose="020B0604020202020204" pitchFamily="34" charset="0"/>
              <a:buChar char="•"/>
              <a:defRPr sz="1200"/>
            </a:lvl4pPr>
            <a:lvl5pPr marL="214308" indent="-214308">
              <a:buFont typeface="Arial" panose="020B0604020202020204" pitchFamily="34" charset="0"/>
              <a:buChar char="•"/>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hu-HU" dirty="0"/>
          </a:p>
        </p:txBody>
      </p:sp>
      <p:sp>
        <p:nvSpPr>
          <p:cNvPr id="8" name="Text Placeholder 3"/>
          <p:cNvSpPr>
            <a:spLocks noGrp="1"/>
          </p:cNvSpPr>
          <p:nvPr>
            <p:ph type="body" sz="quarter" idx="28"/>
          </p:nvPr>
        </p:nvSpPr>
        <p:spPr>
          <a:xfrm>
            <a:off x="4586509" y="989050"/>
            <a:ext cx="3925490" cy="5197443"/>
          </a:xfrm>
        </p:spPr>
        <p:txBody>
          <a:bodyPr>
            <a:normAutofit/>
          </a:bodyPr>
          <a:lstStyle>
            <a:lvl1pPr marL="257168" indent="-257168">
              <a:buFont typeface="Arial" panose="020B0604020202020204" pitchFamily="34" charset="0"/>
              <a:buChar char="•"/>
              <a:defRPr sz="1200"/>
            </a:lvl1pPr>
            <a:lvl2pPr marL="260597" indent="-257168">
              <a:buFont typeface="Arial" panose="020B0604020202020204" pitchFamily="34" charset="0"/>
              <a:buChar char="•"/>
              <a:defRPr sz="1200"/>
            </a:lvl2pPr>
            <a:lvl3pPr marL="257168" indent="-257168">
              <a:buFont typeface="Arial" panose="020B0604020202020204" pitchFamily="34" charset="0"/>
              <a:buChar char="•"/>
              <a:defRPr sz="1200"/>
            </a:lvl3pPr>
            <a:lvl4pPr marL="214308" indent="-214308">
              <a:buFont typeface="Arial" panose="020B0604020202020204" pitchFamily="34" charset="0"/>
              <a:buChar char="•"/>
              <a:defRPr sz="1200"/>
            </a:lvl4pPr>
            <a:lvl5pPr marL="214308" indent="-214308">
              <a:buFont typeface="Arial" panose="020B0604020202020204" pitchFamily="34" charset="0"/>
              <a:buChar char="•"/>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hu-HU"/>
          </a:p>
        </p:txBody>
      </p:sp>
    </p:spTree>
    <p:extLst>
      <p:ext uri="{BB962C8B-B14F-4D97-AF65-F5344CB8AC3E}">
        <p14:creationId xmlns:p14="http://schemas.microsoft.com/office/powerpoint/2010/main" xmlns="" val="3471243571"/>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2 Content">
    <p:spTree>
      <p:nvGrpSpPr>
        <p:cNvPr id="1" name=""/>
        <p:cNvGrpSpPr/>
        <p:nvPr/>
      </p:nvGrpSpPr>
      <p:grpSpPr>
        <a:xfrm>
          <a:off x="0" y="0"/>
          <a:ext cx="0" cy="0"/>
          <a:chOff x="0" y="0"/>
          <a:chExt cx="0" cy="0"/>
        </a:xfrm>
      </p:grpSpPr>
      <p:sp>
        <p:nvSpPr>
          <p:cNvPr id="4" name="Text Placeholder 3"/>
          <p:cNvSpPr>
            <a:spLocks noGrp="1"/>
          </p:cNvSpPr>
          <p:nvPr>
            <p:ph type="body" sz="quarter" idx="27"/>
          </p:nvPr>
        </p:nvSpPr>
        <p:spPr>
          <a:xfrm>
            <a:off x="539356" y="989050"/>
            <a:ext cx="3925490" cy="5197443"/>
          </a:xfrm>
        </p:spPr>
        <p:txBody>
          <a:bodyPr>
            <a:normAutofit/>
          </a:bodyPr>
          <a:lstStyle>
            <a:lvl1pPr marL="257168" indent="-257168">
              <a:buFont typeface="+mj-lt"/>
              <a:buAutoNum type="arabicPeriod"/>
              <a:defRPr sz="1200"/>
            </a:lvl1pPr>
            <a:lvl2pPr marL="260597" indent="-257168">
              <a:buFont typeface="+mj-lt"/>
              <a:buAutoNum type="arabicPeriod"/>
              <a:defRPr sz="1200"/>
            </a:lvl2pPr>
            <a:lvl3pPr marL="257168" indent="-257168">
              <a:buFont typeface="+mj-lt"/>
              <a:buAutoNum type="arabicPeriod"/>
              <a:defRPr sz="1200"/>
            </a:lvl3pPr>
            <a:lvl4pPr marL="257168" indent="-257168">
              <a:buFont typeface="+mj-lt"/>
              <a:buAutoNum type="arabicPeriod"/>
              <a:defRPr sz="1200"/>
            </a:lvl4pPr>
            <a:lvl5pPr marL="257168" indent="-257168">
              <a:buFont typeface="+mj-lt"/>
              <a:buAutoNum type="arabicPeriod"/>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hu-HU" dirty="0"/>
          </a:p>
        </p:txBody>
      </p:sp>
      <p:sp>
        <p:nvSpPr>
          <p:cNvPr id="8" name="Text Placeholder 3"/>
          <p:cNvSpPr>
            <a:spLocks noGrp="1"/>
          </p:cNvSpPr>
          <p:nvPr>
            <p:ph type="body" sz="quarter" idx="28"/>
          </p:nvPr>
        </p:nvSpPr>
        <p:spPr>
          <a:xfrm>
            <a:off x="4586509" y="989050"/>
            <a:ext cx="3925490" cy="5197443"/>
          </a:xfrm>
        </p:spPr>
        <p:txBody>
          <a:bodyPr>
            <a:normAutofit/>
          </a:bodyPr>
          <a:lstStyle>
            <a:lvl1pPr marL="257168" indent="-257168">
              <a:buFont typeface="+mj-lt"/>
              <a:buAutoNum type="arabicPeriod"/>
              <a:defRPr sz="1200"/>
            </a:lvl1pPr>
            <a:lvl2pPr marL="260597" indent="-257168">
              <a:buFont typeface="+mj-lt"/>
              <a:buAutoNum type="arabicPeriod"/>
              <a:defRPr sz="1200"/>
            </a:lvl2pPr>
            <a:lvl3pPr marL="257168" indent="-257168">
              <a:buFont typeface="+mj-lt"/>
              <a:buAutoNum type="arabicPeriod"/>
              <a:defRPr sz="1200"/>
            </a:lvl3pPr>
            <a:lvl4pPr marL="257168" indent="-257168">
              <a:buFont typeface="+mj-lt"/>
              <a:buAutoNum type="arabicPeriod"/>
              <a:defRPr sz="1200"/>
            </a:lvl4pPr>
            <a:lvl5pPr marL="257168" indent="-257168">
              <a:buFont typeface="+mj-lt"/>
              <a:buAutoNum type="arabicPeriod"/>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hu-HU"/>
          </a:p>
        </p:txBody>
      </p:sp>
    </p:spTree>
    <p:extLst>
      <p:ext uri="{BB962C8B-B14F-4D97-AF65-F5344CB8AC3E}">
        <p14:creationId xmlns:p14="http://schemas.microsoft.com/office/powerpoint/2010/main" xmlns="" val="321735491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 Right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5" name="Text Placeholder 4"/>
          <p:cNvSpPr>
            <a:spLocks noGrp="1"/>
          </p:cNvSpPr>
          <p:nvPr>
            <p:ph type="body" sz="quarter" idx="3"/>
          </p:nvPr>
        </p:nvSpPr>
        <p:spPr>
          <a:xfrm>
            <a:off x="4635274" y="2357211"/>
            <a:ext cx="3937226" cy="586347"/>
          </a:xfrm>
        </p:spPr>
        <p:txBody>
          <a:bodyPr anchor="ctr">
            <a:normAutofit/>
          </a:bodyPr>
          <a:lstStyle>
            <a:lvl1pPr marL="0" indent="0">
              <a:buNone/>
              <a:defRPr sz="1651" b="0" cap="all" baseline="0">
                <a:solidFill>
                  <a:schemeClr val="accent1">
                    <a:lumMod val="75000"/>
                  </a:schemeClr>
                </a:solidFill>
                <a:latin typeface="+mj-lt"/>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ru-RU"/>
              <a:t>Образец текста</a:t>
            </a:r>
          </a:p>
        </p:txBody>
      </p:sp>
      <p:sp>
        <p:nvSpPr>
          <p:cNvPr id="6" name="Content Placeholder 5"/>
          <p:cNvSpPr>
            <a:spLocks noGrp="1"/>
          </p:cNvSpPr>
          <p:nvPr>
            <p:ph sz="quarter" idx="4"/>
          </p:nvPr>
        </p:nvSpPr>
        <p:spPr>
          <a:xfrm>
            <a:off x="4635274" y="2992643"/>
            <a:ext cx="3937226" cy="3073422"/>
          </a:xfrm>
        </p:spPr>
        <p:txBody>
          <a:bodyPr>
            <a:normAutofit/>
          </a:bodyPr>
          <a:lstStyle>
            <a:lvl1pPr marL="0" indent="0">
              <a:lnSpc>
                <a:spcPct val="150000"/>
              </a:lnSpc>
              <a:buNone/>
              <a:defRPr sz="1200"/>
            </a:lvl1pPr>
            <a:lvl2pPr marL="3429" indent="0">
              <a:lnSpc>
                <a:spcPct val="150000"/>
              </a:lnSpc>
              <a:buNone/>
              <a:defRPr sz="1200"/>
            </a:lvl2pPr>
            <a:lvl3pPr marL="0" indent="0">
              <a:lnSpc>
                <a:spcPct val="150000"/>
              </a:lnSpc>
              <a:buNone/>
              <a:defRPr sz="1200"/>
            </a:lvl3pPr>
            <a:lvl4pPr marL="0" indent="0">
              <a:lnSpc>
                <a:spcPct val="150000"/>
              </a:lnSpc>
              <a:buNone/>
              <a:defRPr sz="1200"/>
            </a:lvl4pPr>
            <a:lvl5pPr marL="0" indent="0">
              <a:lnSpc>
                <a:spcPct val="150000"/>
              </a:lnSpc>
              <a:buNone/>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5" name="Content Placeholder 5"/>
          <p:cNvSpPr>
            <a:spLocks noGrp="1"/>
          </p:cNvSpPr>
          <p:nvPr>
            <p:ph sz="quarter" idx="14"/>
          </p:nvPr>
        </p:nvSpPr>
        <p:spPr>
          <a:xfrm>
            <a:off x="492919" y="2357206"/>
            <a:ext cx="3937226" cy="3708858"/>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Slide Number Placeholder 2"/>
          <p:cNvSpPr>
            <a:spLocks noGrp="1"/>
          </p:cNvSpPr>
          <p:nvPr>
            <p:ph type="sldNum" sz="quarter" idx="10"/>
          </p:nvPr>
        </p:nvSpPr>
        <p:spPr>
          <a:xfrm>
            <a:off x="4013946" y="6279507"/>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681044519"/>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 Left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5" name="Text Placeholder 4"/>
          <p:cNvSpPr>
            <a:spLocks noGrp="1"/>
          </p:cNvSpPr>
          <p:nvPr>
            <p:ph type="body" sz="quarter" idx="3"/>
          </p:nvPr>
        </p:nvSpPr>
        <p:spPr>
          <a:xfrm>
            <a:off x="492919" y="2331653"/>
            <a:ext cx="3937226" cy="586347"/>
          </a:xfrm>
        </p:spPr>
        <p:txBody>
          <a:bodyPr anchor="ctr">
            <a:normAutofit/>
          </a:bodyPr>
          <a:lstStyle>
            <a:lvl1pPr marL="0" indent="0">
              <a:buNone/>
              <a:defRPr sz="1651" b="0" cap="all" baseline="0">
                <a:solidFill>
                  <a:schemeClr val="accent1">
                    <a:lumMod val="75000"/>
                  </a:schemeClr>
                </a:solidFill>
                <a:latin typeface="+mj-lt"/>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ru-RU"/>
              <a:t>Образец текста</a:t>
            </a:r>
          </a:p>
        </p:txBody>
      </p:sp>
      <p:sp>
        <p:nvSpPr>
          <p:cNvPr id="6" name="Content Placeholder 5"/>
          <p:cNvSpPr>
            <a:spLocks noGrp="1"/>
          </p:cNvSpPr>
          <p:nvPr>
            <p:ph sz="quarter" idx="4"/>
          </p:nvPr>
        </p:nvSpPr>
        <p:spPr>
          <a:xfrm>
            <a:off x="4635274" y="2331653"/>
            <a:ext cx="3937226" cy="3734417"/>
          </a:xfrm>
        </p:spPr>
        <p:txBody>
          <a:bodyPr>
            <a:normAutofit/>
          </a:bodyPr>
          <a:lstStyle>
            <a:lvl1pPr marL="0" indent="0">
              <a:lnSpc>
                <a:spcPct val="150000"/>
              </a:lnSpc>
              <a:buNone/>
              <a:defRPr sz="1200"/>
            </a:lvl1pPr>
            <a:lvl2pPr marL="3429" indent="0">
              <a:lnSpc>
                <a:spcPct val="150000"/>
              </a:lnSpc>
              <a:buNone/>
              <a:defRPr sz="1200"/>
            </a:lvl2pPr>
            <a:lvl3pPr marL="0" indent="0">
              <a:lnSpc>
                <a:spcPct val="150000"/>
              </a:lnSpc>
              <a:buNone/>
              <a:defRPr sz="1200"/>
            </a:lvl3pPr>
            <a:lvl4pPr marL="0" indent="0">
              <a:lnSpc>
                <a:spcPct val="150000"/>
              </a:lnSpc>
              <a:buNone/>
              <a:defRPr sz="1200"/>
            </a:lvl4pPr>
            <a:lvl5pPr marL="0" indent="0">
              <a:lnSpc>
                <a:spcPct val="150000"/>
              </a:lnSpc>
              <a:buNone/>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5" name="Content Placeholder 5"/>
          <p:cNvSpPr>
            <a:spLocks noGrp="1"/>
          </p:cNvSpPr>
          <p:nvPr>
            <p:ph sz="quarter" idx="14"/>
          </p:nvPr>
        </p:nvSpPr>
        <p:spPr>
          <a:xfrm>
            <a:off x="492919" y="2992643"/>
            <a:ext cx="3937226" cy="3073420"/>
          </a:xfrm>
        </p:spPr>
        <p:txBody>
          <a:bodyPr>
            <a:normAutofit/>
          </a:bodyPr>
          <a:lstStyle>
            <a:lvl1pPr marL="0" indent="0">
              <a:lnSpc>
                <a:spcPct val="150000"/>
              </a:lnSpc>
              <a:buNone/>
              <a:defRPr sz="1200"/>
            </a:lvl1pPr>
            <a:lvl2pPr marL="3429" indent="0">
              <a:lnSpc>
                <a:spcPct val="150000"/>
              </a:lnSpc>
              <a:buNone/>
              <a:defRPr sz="1200"/>
            </a:lvl2pPr>
            <a:lvl3pPr marL="0" indent="0">
              <a:lnSpc>
                <a:spcPct val="150000"/>
              </a:lnSpc>
              <a:buNone/>
              <a:defRPr sz="1200"/>
            </a:lvl3pPr>
            <a:lvl4pPr marL="0" indent="0">
              <a:lnSpc>
                <a:spcPct val="150000"/>
              </a:lnSpc>
              <a:buNone/>
              <a:defRPr sz="1200"/>
            </a:lvl4pPr>
            <a:lvl5pPr marL="0" indent="0">
              <a:lnSpc>
                <a:spcPct val="150000"/>
              </a:lnSpc>
              <a:buNone/>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Slide Number Placeholder 2"/>
          <p:cNvSpPr>
            <a:spLocks noGrp="1"/>
          </p:cNvSpPr>
          <p:nvPr>
            <p:ph type="sldNum" sz="quarter" idx="10"/>
          </p:nvPr>
        </p:nvSpPr>
        <p:spPr>
          <a:xfrm>
            <a:off x="4013946" y="6279507"/>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60563159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B1AFCBE-CACA-4531-8A3C-16406B6A9580}" type="datetimeFigureOut">
              <a:rPr lang="ru-RU" smtClean="0"/>
              <a:pPr/>
              <a:t>26.12.2019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4E99271-2E47-445F-A920-407FC7D82BA0}" type="slidenum">
              <a:rPr lang="ru-RU" smtClean="0"/>
              <a:pPr/>
              <a:t>‹#›</a:t>
            </a:fld>
            <a:endParaRPr lang="ru-RU"/>
          </a:p>
        </p:txBody>
      </p:sp>
    </p:spTree>
    <p:extLst>
      <p:ext uri="{BB962C8B-B14F-4D97-AF65-F5344CB8AC3E}">
        <p14:creationId xmlns:p14="http://schemas.microsoft.com/office/powerpoint/2010/main" xmlns="" val="48081255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Gold Background">
    <p:bg>
      <p:bgPr>
        <a:solidFill>
          <a:srgbClr val="CAA661">
            <a:alpha val="99000"/>
          </a:srgbClr>
        </a:solidFill>
        <a:effectLst/>
      </p:bgPr>
    </p:bg>
    <p:spTree>
      <p:nvGrpSpPr>
        <p:cNvPr id="1" name=""/>
        <p:cNvGrpSpPr/>
        <p:nvPr/>
      </p:nvGrpSpPr>
      <p:grpSpPr>
        <a:xfrm>
          <a:off x="0" y="0"/>
          <a:ext cx="0" cy="0"/>
          <a:chOff x="0" y="0"/>
          <a:chExt cx="0" cy="0"/>
        </a:xfrm>
      </p:grpSpPr>
      <p:sp>
        <p:nvSpPr>
          <p:cNvPr id="5" name="Chevron 4"/>
          <p:cNvSpPr/>
          <p:nvPr userDrawn="1"/>
        </p:nvSpPr>
        <p:spPr>
          <a:xfrm>
            <a:off x="1429925" y="0"/>
            <a:ext cx="5143500" cy="6858000"/>
          </a:xfrm>
          <a:prstGeom prst="chevron">
            <a:avLst/>
          </a:prstGeom>
          <a:solidFill>
            <a:schemeClr val="accent6">
              <a:lumMod val="25000"/>
              <a:lumOff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1">
              <a:solidFill>
                <a:schemeClr val="tx1"/>
              </a:solidFill>
            </a:endParaRPr>
          </a:p>
        </p:txBody>
      </p:sp>
      <p:sp>
        <p:nvSpPr>
          <p:cNvPr id="6" name="Chevron 5"/>
          <p:cNvSpPr/>
          <p:nvPr userDrawn="1"/>
        </p:nvSpPr>
        <p:spPr>
          <a:xfrm>
            <a:off x="4002840" y="0"/>
            <a:ext cx="5143500" cy="6858000"/>
          </a:xfrm>
          <a:prstGeom prst="chevron">
            <a:avLst/>
          </a:prstGeom>
          <a:solidFill>
            <a:schemeClr val="accent6">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1">
              <a:solidFill>
                <a:schemeClr val="tx1"/>
              </a:solidFill>
            </a:endParaRPr>
          </a:p>
        </p:txBody>
      </p:sp>
      <p:sp>
        <p:nvSpPr>
          <p:cNvPr id="7" name="Slide Number Placeholder 16"/>
          <p:cNvSpPr>
            <a:spLocks noGrp="1"/>
          </p:cNvSpPr>
          <p:nvPr>
            <p:ph type="sldNum" sz="quarter" idx="4"/>
          </p:nvPr>
        </p:nvSpPr>
        <p:spPr>
          <a:xfrm>
            <a:off x="4013946" y="6276006"/>
            <a:ext cx="964090" cy="354563"/>
          </a:xfrm>
          <a:prstGeom prst="rect">
            <a:avLst/>
          </a:prstGeom>
          <a:noFill/>
        </p:spPr>
        <p:txBody>
          <a:bodyPr anchor="ctr"/>
          <a:lstStyle>
            <a:lvl1pPr algn="ctr">
              <a:defRPr sz="1051">
                <a:solidFill>
                  <a:srgbClr val="FFFFFF">
                    <a:alpha val="50000"/>
                  </a:srgbClr>
                </a:solidFill>
              </a:defRPr>
            </a:lvl1pPr>
          </a:lstStyle>
          <a:p>
            <a:fld id="{4FAB73BC-B049-4115-A692-8D63A059BFB8}" type="slidenum">
              <a:rPr lang="en-US" smtClean="0"/>
              <a:pPr/>
              <a:t>‹#›</a:t>
            </a:fld>
            <a:endParaRPr lang="en-US" dirty="0"/>
          </a:p>
        </p:txBody>
      </p:sp>
      <p:sp>
        <p:nvSpPr>
          <p:cNvPr id="4" name="Title 1"/>
          <p:cNvSpPr>
            <a:spLocks noGrp="1"/>
          </p:cNvSpPr>
          <p:nvPr>
            <p:ph type="title"/>
          </p:nvPr>
        </p:nvSpPr>
        <p:spPr>
          <a:xfrm>
            <a:off x="456201" y="2552268"/>
            <a:ext cx="8079581" cy="1402746"/>
          </a:xfrm>
        </p:spPr>
        <p:txBody>
          <a:bodyPr/>
          <a:lstStyle>
            <a:lvl1pPr>
              <a:defRPr>
                <a:solidFill>
                  <a:schemeClr val="bg1"/>
                </a:solidFill>
              </a:defRPr>
            </a:lvl1pPr>
          </a:lstStyle>
          <a:p>
            <a:r>
              <a:rPr lang="ru-RU"/>
              <a:t>Образец заголовка</a:t>
            </a:r>
            <a:endParaRPr lang="hu-HU"/>
          </a:p>
        </p:txBody>
      </p:sp>
    </p:spTree>
    <p:extLst>
      <p:ext uri="{BB962C8B-B14F-4D97-AF65-F5344CB8AC3E}">
        <p14:creationId xmlns:p14="http://schemas.microsoft.com/office/powerpoint/2010/main" xmlns="" val="304008469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Dark Background">
    <p:spTree>
      <p:nvGrpSpPr>
        <p:cNvPr id="1" name=""/>
        <p:cNvGrpSpPr/>
        <p:nvPr/>
      </p:nvGrpSpPr>
      <p:grpSpPr>
        <a:xfrm>
          <a:off x="0" y="0"/>
          <a:ext cx="0" cy="0"/>
          <a:chOff x="0" y="0"/>
          <a:chExt cx="0" cy="0"/>
        </a:xfrm>
      </p:grpSpPr>
      <p:sp>
        <p:nvSpPr>
          <p:cNvPr id="5" name="Slide Number Placeholder 2"/>
          <p:cNvSpPr>
            <a:spLocks noGrp="1"/>
          </p:cNvSpPr>
          <p:nvPr>
            <p:ph type="sldNum" sz="quarter" idx="10"/>
          </p:nvPr>
        </p:nvSpPr>
        <p:spPr>
          <a:xfrm>
            <a:off x="4013946" y="6279507"/>
            <a:ext cx="964090" cy="354563"/>
          </a:xfrm>
        </p:spPr>
        <p:txBody>
          <a:bodyPr/>
          <a:lstStyle>
            <a:lvl1pPr>
              <a:defRPr>
                <a:solidFill>
                  <a:schemeClr val="bg1">
                    <a:alpha val="50000"/>
                  </a:schemeClr>
                </a:solidFill>
              </a:defRPr>
            </a:lvl1pPr>
          </a:lstStyle>
          <a:p>
            <a:fld id="{4FAB73BC-B049-4115-A692-8D63A059BFB8}" type="slidenum">
              <a:rPr lang="en-US" smtClean="0"/>
              <a:pPr/>
              <a:t>‹#›</a:t>
            </a:fld>
            <a:endParaRPr lang="en-US" dirty="0"/>
          </a:p>
        </p:txBody>
      </p:sp>
      <p:sp>
        <p:nvSpPr>
          <p:cNvPr id="6" name="Title 1"/>
          <p:cNvSpPr>
            <a:spLocks noGrp="1"/>
          </p:cNvSpPr>
          <p:nvPr>
            <p:ph type="title"/>
          </p:nvPr>
        </p:nvSpPr>
        <p:spPr>
          <a:xfrm>
            <a:off x="456201" y="2552268"/>
            <a:ext cx="8079581" cy="1402746"/>
          </a:xfrm>
        </p:spPr>
        <p:txBody>
          <a:bodyPr/>
          <a:lstStyle>
            <a:lvl1pPr>
              <a:defRPr>
                <a:solidFill>
                  <a:schemeClr val="bg1"/>
                </a:solidFill>
              </a:defRPr>
            </a:lvl1pPr>
          </a:lstStyle>
          <a:p>
            <a:r>
              <a:rPr lang="ru-RU"/>
              <a:t>Образец заголовка</a:t>
            </a:r>
            <a:endParaRPr lang="hu-HU"/>
          </a:p>
        </p:txBody>
      </p:sp>
    </p:spTree>
    <p:extLst>
      <p:ext uri="{BB962C8B-B14F-4D97-AF65-F5344CB8AC3E}">
        <p14:creationId xmlns:p14="http://schemas.microsoft.com/office/powerpoint/2010/main" xmlns="" val="339097863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300" b="0"/>
            </a:lvl1pPr>
          </a:lstStyle>
          <a:p>
            <a:r>
              <a:rPr lang="ru-RU"/>
              <a:t>Образец заголовка</a:t>
            </a:r>
            <a:endParaRPr lang="en-US" dirty="0"/>
          </a:p>
        </p:txBody>
      </p:sp>
      <p:sp>
        <p:nvSpPr>
          <p:cNvPr id="3" name="Content Placeholder 2"/>
          <p:cNvSpPr>
            <a:spLocks noGrp="1"/>
          </p:cNvSpPr>
          <p:nvPr>
            <p:ph idx="1"/>
          </p:nvPr>
        </p:nvSpPr>
        <p:spPr>
          <a:xfrm>
            <a:off x="492918" y="2383976"/>
            <a:ext cx="8079868" cy="338572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Slide Number Placeholder 2"/>
          <p:cNvSpPr>
            <a:spLocks noGrp="1"/>
          </p:cNvSpPr>
          <p:nvPr>
            <p:ph type="sldNum" sz="quarter" idx="10"/>
          </p:nvPr>
        </p:nvSpPr>
        <p:spPr>
          <a:xfrm>
            <a:off x="4013946" y="6279507"/>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579963881"/>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Gold Background">
    <p:bg>
      <p:bgPr>
        <a:solidFill>
          <a:srgbClr val="CAA661">
            <a:alpha val="99000"/>
          </a:srgbClr>
        </a:solidFill>
        <a:effectLst/>
      </p:bgPr>
    </p:bg>
    <p:spTree>
      <p:nvGrpSpPr>
        <p:cNvPr id="1" name=""/>
        <p:cNvGrpSpPr/>
        <p:nvPr/>
      </p:nvGrpSpPr>
      <p:grpSpPr>
        <a:xfrm>
          <a:off x="0" y="0"/>
          <a:ext cx="0" cy="0"/>
          <a:chOff x="0" y="0"/>
          <a:chExt cx="0" cy="0"/>
        </a:xfrm>
      </p:grpSpPr>
      <p:sp>
        <p:nvSpPr>
          <p:cNvPr id="5" name="Chevron 4"/>
          <p:cNvSpPr/>
          <p:nvPr userDrawn="1"/>
        </p:nvSpPr>
        <p:spPr>
          <a:xfrm>
            <a:off x="1429925" y="0"/>
            <a:ext cx="5143500" cy="6858000"/>
          </a:xfrm>
          <a:prstGeom prst="chevron">
            <a:avLst/>
          </a:prstGeom>
          <a:solidFill>
            <a:schemeClr val="accent6">
              <a:lumMod val="25000"/>
              <a:lumOff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1">
              <a:solidFill>
                <a:schemeClr val="tx1"/>
              </a:solidFill>
            </a:endParaRPr>
          </a:p>
        </p:txBody>
      </p:sp>
      <p:sp>
        <p:nvSpPr>
          <p:cNvPr id="6" name="Chevron 5"/>
          <p:cNvSpPr/>
          <p:nvPr userDrawn="1"/>
        </p:nvSpPr>
        <p:spPr>
          <a:xfrm>
            <a:off x="4002840" y="0"/>
            <a:ext cx="5143500" cy="6858000"/>
          </a:xfrm>
          <a:prstGeom prst="chevron">
            <a:avLst/>
          </a:prstGeom>
          <a:solidFill>
            <a:schemeClr val="accent6">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1">
              <a:solidFill>
                <a:schemeClr val="tx1"/>
              </a:solidFill>
            </a:endParaRPr>
          </a:p>
        </p:txBody>
      </p:sp>
      <p:sp>
        <p:nvSpPr>
          <p:cNvPr id="7" name="Slide Number Placeholder 16"/>
          <p:cNvSpPr>
            <a:spLocks noGrp="1"/>
          </p:cNvSpPr>
          <p:nvPr>
            <p:ph type="sldNum" sz="quarter" idx="4"/>
          </p:nvPr>
        </p:nvSpPr>
        <p:spPr>
          <a:xfrm>
            <a:off x="4013946" y="6276006"/>
            <a:ext cx="964090" cy="354563"/>
          </a:xfrm>
          <a:prstGeom prst="rect">
            <a:avLst/>
          </a:prstGeom>
          <a:noFill/>
        </p:spPr>
        <p:txBody>
          <a:bodyPr anchor="ctr"/>
          <a:lstStyle>
            <a:lvl1pPr algn="ctr">
              <a:defRPr sz="1051">
                <a:solidFill>
                  <a:srgbClr val="FFFFFF">
                    <a:alpha val="50000"/>
                  </a:srgbClr>
                </a:solidFill>
              </a:defRPr>
            </a:lvl1pPr>
          </a:lstStyle>
          <a:p>
            <a:fld id="{4FAB73BC-B049-4115-A692-8D63A059BFB8}" type="slidenum">
              <a:rPr lang="en-US" smtClean="0"/>
              <a:pPr/>
              <a:t>‹#›</a:t>
            </a:fld>
            <a:endParaRPr lang="en-US" dirty="0"/>
          </a:p>
        </p:txBody>
      </p:sp>
      <p:sp>
        <p:nvSpPr>
          <p:cNvPr id="4" name="Title 1"/>
          <p:cNvSpPr>
            <a:spLocks noGrp="1"/>
          </p:cNvSpPr>
          <p:nvPr>
            <p:ph type="title"/>
          </p:nvPr>
        </p:nvSpPr>
        <p:spPr>
          <a:xfrm>
            <a:off x="456201" y="2552268"/>
            <a:ext cx="8079581" cy="1402746"/>
          </a:xfrm>
        </p:spPr>
        <p:txBody>
          <a:bodyPr/>
          <a:lstStyle>
            <a:lvl1pPr>
              <a:defRPr>
                <a:solidFill>
                  <a:schemeClr val="bg1"/>
                </a:solidFill>
              </a:defRPr>
            </a:lvl1pPr>
          </a:lstStyle>
          <a:p>
            <a:r>
              <a:rPr lang="ru-RU"/>
              <a:t>Образец заголовка</a:t>
            </a:r>
            <a:endParaRPr lang="hu-HU"/>
          </a:p>
        </p:txBody>
      </p:sp>
    </p:spTree>
    <p:extLst>
      <p:ext uri="{BB962C8B-B14F-4D97-AF65-F5344CB8AC3E}">
        <p14:creationId xmlns:p14="http://schemas.microsoft.com/office/powerpoint/2010/main" xmlns="" val="267270592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Dark Background">
    <p:spTree>
      <p:nvGrpSpPr>
        <p:cNvPr id="1" name=""/>
        <p:cNvGrpSpPr/>
        <p:nvPr/>
      </p:nvGrpSpPr>
      <p:grpSpPr>
        <a:xfrm>
          <a:off x="0" y="0"/>
          <a:ext cx="0" cy="0"/>
          <a:chOff x="0" y="0"/>
          <a:chExt cx="0" cy="0"/>
        </a:xfrm>
      </p:grpSpPr>
      <p:sp>
        <p:nvSpPr>
          <p:cNvPr id="5" name="Slide Number Placeholder 2"/>
          <p:cNvSpPr>
            <a:spLocks noGrp="1"/>
          </p:cNvSpPr>
          <p:nvPr>
            <p:ph type="sldNum" sz="quarter" idx="10"/>
          </p:nvPr>
        </p:nvSpPr>
        <p:spPr>
          <a:xfrm>
            <a:off x="4013946" y="6279507"/>
            <a:ext cx="964090" cy="354563"/>
          </a:xfrm>
        </p:spPr>
        <p:txBody>
          <a:bodyPr/>
          <a:lstStyle>
            <a:lvl1pPr>
              <a:defRPr>
                <a:solidFill>
                  <a:schemeClr val="bg1">
                    <a:alpha val="50000"/>
                  </a:schemeClr>
                </a:solidFill>
              </a:defRPr>
            </a:lvl1pPr>
          </a:lstStyle>
          <a:p>
            <a:fld id="{4FAB73BC-B049-4115-A692-8D63A059BFB8}" type="slidenum">
              <a:rPr lang="en-US" smtClean="0"/>
              <a:pPr/>
              <a:t>‹#›</a:t>
            </a:fld>
            <a:endParaRPr lang="en-US" dirty="0"/>
          </a:p>
        </p:txBody>
      </p:sp>
      <p:sp>
        <p:nvSpPr>
          <p:cNvPr id="6" name="Title 1"/>
          <p:cNvSpPr>
            <a:spLocks noGrp="1"/>
          </p:cNvSpPr>
          <p:nvPr>
            <p:ph type="title"/>
          </p:nvPr>
        </p:nvSpPr>
        <p:spPr>
          <a:xfrm>
            <a:off x="456201" y="2552268"/>
            <a:ext cx="8079581" cy="1402746"/>
          </a:xfrm>
        </p:spPr>
        <p:txBody>
          <a:bodyPr/>
          <a:lstStyle>
            <a:lvl1pPr>
              <a:defRPr>
                <a:solidFill>
                  <a:schemeClr val="bg1"/>
                </a:solidFill>
              </a:defRPr>
            </a:lvl1pPr>
          </a:lstStyle>
          <a:p>
            <a:r>
              <a:rPr lang="ru-RU"/>
              <a:t>Образец заголовка</a:t>
            </a:r>
            <a:endParaRPr lang="hu-HU"/>
          </a:p>
        </p:txBody>
      </p:sp>
    </p:spTree>
    <p:extLst>
      <p:ext uri="{BB962C8B-B14F-4D97-AF65-F5344CB8AC3E}">
        <p14:creationId xmlns:p14="http://schemas.microsoft.com/office/powerpoint/2010/main" xmlns="" val="417321557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_Gold Background">
    <p:bg>
      <p:bgPr>
        <a:solidFill>
          <a:srgbClr val="CAA661">
            <a:alpha val="99000"/>
          </a:srgbClr>
        </a:solidFill>
        <a:effectLst/>
      </p:bgPr>
    </p:bg>
    <p:spTree>
      <p:nvGrpSpPr>
        <p:cNvPr id="1" name=""/>
        <p:cNvGrpSpPr/>
        <p:nvPr/>
      </p:nvGrpSpPr>
      <p:grpSpPr>
        <a:xfrm>
          <a:off x="0" y="0"/>
          <a:ext cx="0" cy="0"/>
          <a:chOff x="0" y="0"/>
          <a:chExt cx="0" cy="0"/>
        </a:xfrm>
      </p:grpSpPr>
      <p:sp>
        <p:nvSpPr>
          <p:cNvPr id="5" name="Chevron 4"/>
          <p:cNvSpPr/>
          <p:nvPr userDrawn="1"/>
        </p:nvSpPr>
        <p:spPr>
          <a:xfrm>
            <a:off x="1429925" y="0"/>
            <a:ext cx="5143500" cy="6858000"/>
          </a:xfrm>
          <a:prstGeom prst="chevron">
            <a:avLst/>
          </a:prstGeom>
          <a:solidFill>
            <a:schemeClr val="accent6">
              <a:lumMod val="25000"/>
              <a:lumOff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1">
              <a:solidFill>
                <a:schemeClr val="tx1"/>
              </a:solidFill>
            </a:endParaRPr>
          </a:p>
        </p:txBody>
      </p:sp>
      <p:sp>
        <p:nvSpPr>
          <p:cNvPr id="6" name="Chevron 5"/>
          <p:cNvSpPr/>
          <p:nvPr userDrawn="1"/>
        </p:nvSpPr>
        <p:spPr>
          <a:xfrm>
            <a:off x="4002840" y="0"/>
            <a:ext cx="5143500" cy="6858000"/>
          </a:xfrm>
          <a:prstGeom prst="chevron">
            <a:avLst/>
          </a:prstGeom>
          <a:solidFill>
            <a:schemeClr val="accent6">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1">
              <a:solidFill>
                <a:schemeClr val="tx1"/>
              </a:solidFill>
            </a:endParaRPr>
          </a:p>
        </p:txBody>
      </p:sp>
      <p:sp>
        <p:nvSpPr>
          <p:cNvPr id="7" name="Slide Number Placeholder 16"/>
          <p:cNvSpPr>
            <a:spLocks noGrp="1"/>
          </p:cNvSpPr>
          <p:nvPr>
            <p:ph type="sldNum" sz="quarter" idx="4"/>
          </p:nvPr>
        </p:nvSpPr>
        <p:spPr>
          <a:xfrm>
            <a:off x="4013946" y="6276006"/>
            <a:ext cx="964090" cy="354563"/>
          </a:xfrm>
          <a:prstGeom prst="rect">
            <a:avLst/>
          </a:prstGeom>
          <a:noFill/>
        </p:spPr>
        <p:txBody>
          <a:bodyPr anchor="ctr"/>
          <a:lstStyle>
            <a:lvl1pPr algn="ctr">
              <a:defRPr sz="1051">
                <a:solidFill>
                  <a:srgbClr val="FFFFFF">
                    <a:alpha val="50000"/>
                  </a:srgbClr>
                </a:solidFill>
              </a:defRPr>
            </a:lvl1pPr>
          </a:lstStyle>
          <a:p>
            <a:fld id="{4FAB73BC-B049-4115-A692-8D63A059BFB8}" type="slidenum">
              <a:rPr lang="en-US" smtClean="0"/>
              <a:pPr/>
              <a:t>‹#›</a:t>
            </a:fld>
            <a:endParaRPr lang="en-US" dirty="0"/>
          </a:p>
        </p:txBody>
      </p:sp>
      <p:sp>
        <p:nvSpPr>
          <p:cNvPr id="4" name="Title 1"/>
          <p:cNvSpPr>
            <a:spLocks noGrp="1"/>
          </p:cNvSpPr>
          <p:nvPr>
            <p:ph type="title"/>
          </p:nvPr>
        </p:nvSpPr>
        <p:spPr>
          <a:xfrm>
            <a:off x="456201" y="2552268"/>
            <a:ext cx="8079581" cy="1402746"/>
          </a:xfrm>
        </p:spPr>
        <p:txBody>
          <a:bodyPr/>
          <a:lstStyle>
            <a:lvl1pPr>
              <a:defRPr>
                <a:solidFill>
                  <a:schemeClr val="bg1"/>
                </a:solidFill>
              </a:defRPr>
            </a:lvl1pPr>
          </a:lstStyle>
          <a:p>
            <a:r>
              <a:rPr lang="ru-RU"/>
              <a:t>Образец заголовка</a:t>
            </a:r>
            <a:endParaRPr lang="hu-HU"/>
          </a:p>
        </p:txBody>
      </p:sp>
    </p:spTree>
    <p:extLst>
      <p:ext uri="{BB962C8B-B14F-4D97-AF65-F5344CB8AC3E}">
        <p14:creationId xmlns:p14="http://schemas.microsoft.com/office/powerpoint/2010/main" xmlns="" val="344752187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Dark Background">
    <p:spTree>
      <p:nvGrpSpPr>
        <p:cNvPr id="1" name=""/>
        <p:cNvGrpSpPr/>
        <p:nvPr/>
      </p:nvGrpSpPr>
      <p:grpSpPr>
        <a:xfrm>
          <a:off x="0" y="0"/>
          <a:ext cx="0" cy="0"/>
          <a:chOff x="0" y="0"/>
          <a:chExt cx="0" cy="0"/>
        </a:xfrm>
      </p:grpSpPr>
      <p:sp>
        <p:nvSpPr>
          <p:cNvPr id="5" name="Slide Number Placeholder 2"/>
          <p:cNvSpPr>
            <a:spLocks noGrp="1"/>
          </p:cNvSpPr>
          <p:nvPr>
            <p:ph type="sldNum" sz="quarter" idx="10"/>
          </p:nvPr>
        </p:nvSpPr>
        <p:spPr>
          <a:xfrm>
            <a:off x="4013946" y="6279507"/>
            <a:ext cx="964090" cy="354563"/>
          </a:xfrm>
        </p:spPr>
        <p:txBody>
          <a:bodyPr/>
          <a:lstStyle>
            <a:lvl1pPr>
              <a:defRPr>
                <a:solidFill>
                  <a:schemeClr val="bg1">
                    <a:alpha val="50000"/>
                  </a:schemeClr>
                </a:solidFill>
              </a:defRPr>
            </a:lvl1pPr>
          </a:lstStyle>
          <a:p>
            <a:fld id="{4FAB73BC-B049-4115-A692-8D63A059BFB8}" type="slidenum">
              <a:rPr lang="en-US" smtClean="0"/>
              <a:pPr/>
              <a:t>‹#›</a:t>
            </a:fld>
            <a:endParaRPr lang="en-US" dirty="0"/>
          </a:p>
        </p:txBody>
      </p:sp>
      <p:sp>
        <p:nvSpPr>
          <p:cNvPr id="6" name="Title 1"/>
          <p:cNvSpPr>
            <a:spLocks noGrp="1"/>
          </p:cNvSpPr>
          <p:nvPr>
            <p:ph type="title"/>
          </p:nvPr>
        </p:nvSpPr>
        <p:spPr>
          <a:xfrm>
            <a:off x="456201" y="2552268"/>
            <a:ext cx="8079581" cy="1402746"/>
          </a:xfrm>
        </p:spPr>
        <p:txBody>
          <a:bodyPr/>
          <a:lstStyle>
            <a:lvl1pPr>
              <a:defRPr>
                <a:solidFill>
                  <a:schemeClr val="bg1"/>
                </a:solidFill>
              </a:defRPr>
            </a:lvl1pPr>
          </a:lstStyle>
          <a:p>
            <a:r>
              <a:rPr lang="ru-RU"/>
              <a:t>Образец заголовка</a:t>
            </a:r>
            <a:endParaRPr lang="hu-HU"/>
          </a:p>
        </p:txBody>
      </p:sp>
    </p:spTree>
    <p:extLst>
      <p:ext uri="{BB962C8B-B14F-4D97-AF65-F5344CB8AC3E}">
        <p14:creationId xmlns:p14="http://schemas.microsoft.com/office/powerpoint/2010/main" xmlns="" val="16610636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86CD3C5-AF29-4570-9030-C66F9F9AD59F}"/>
              </a:ext>
            </a:extLst>
          </p:cNvPr>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a:extLst>
              <a:ext uri="{FF2B5EF4-FFF2-40B4-BE49-F238E27FC236}">
                <a16:creationId xmlns:a16="http://schemas.microsoft.com/office/drawing/2014/main" xmlns="" id="{5DDF4C69-4153-4B7B-AB53-BA429ADE81F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a:extLst>
              <a:ext uri="{FF2B5EF4-FFF2-40B4-BE49-F238E27FC236}">
                <a16:creationId xmlns:a16="http://schemas.microsoft.com/office/drawing/2014/main" xmlns="" id="{1E727246-1564-405C-AB9B-ABFF513E8F5F}"/>
              </a:ext>
            </a:extLst>
          </p:cNvPr>
          <p:cNvSpPr>
            <a:spLocks noGrp="1"/>
          </p:cNvSpPr>
          <p:nvPr>
            <p:ph type="dt" sz="half" idx="10"/>
          </p:nvPr>
        </p:nvSpPr>
        <p:spPr/>
        <p:txBody>
          <a:bodyPr/>
          <a:lstStyle/>
          <a:p>
            <a:fld id="{BB1AFCBE-CACA-4531-8A3C-16406B6A9580}" type="datetimeFigureOut">
              <a:rPr lang="ru-RU" smtClean="0"/>
              <a:pPr/>
              <a:t>26.12.2019</a:t>
            </a:fld>
            <a:endParaRPr lang="ru-RU"/>
          </a:p>
        </p:txBody>
      </p:sp>
      <p:sp>
        <p:nvSpPr>
          <p:cNvPr id="5" name="Нижний колонтитул 4">
            <a:extLst>
              <a:ext uri="{FF2B5EF4-FFF2-40B4-BE49-F238E27FC236}">
                <a16:creationId xmlns:a16="http://schemas.microsoft.com/office/drawing/2014/main" xmlns="" id="{DAAC3E35-D7CA-4210-BAC2-325B63CCE5C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EB705150-0715-4978-B9FF-0B9CFFDAF326}"/>
              </a:ext>
            </a:extLst>
          </p:cNvPr>
          <p:cNvSpPr>
            <a:spLocks noGrp="1"/>
          </p:cNvSpPr>
          <p:nvPr>
            <p:ph type="sldNum" sz="quarter" idx="12"/>
          </p:nvPr>
        </p:nvSpPr>
        <p:spPr/>
        <p:txBody>
          <a:bodyPr/>
          <a:lstStyle/>
          <a:p>
            <a:fld id="{F4E99271-2E47-445F-A920-407FC7D82BA0}" type="slidenum">
              <a:rPr lang="ru-RU" smtClean="0"/>
              <a:pPr/>
              <a:t>‹#›</a:t>
            </a:fld>
            <a:endParaRPr lang="ru-RU"/>
          </a:p>
        </p:txBody>
      </p:sp>
    </p:spTree>
    <p:extLst>
      <p:ext uri="{BB962C8B-B14F-4D97-AF65-F5344CB8AC3E}">
        <p14:creationId xmlns:p14="http://schemas.microsoft.com/office/powerpoint/2010/main" xmlns="" val="190872615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BED4487-11B2-4EEA-AE20-D69B12FE4E1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DCF5E953-AC42-4BF5-89D0-1CCA5C2CA671}"/>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B3E8440E-69DF-43C2-AD4E-702581063DC9}"/>
              </a:ext>
            </a:extLst>
          </p:cNvPr>
          <p:cNvSpPr>
            <a:spLocks noGrp="1"/>
          </p:cNvSpPr>
          <p:nvPr>
            <p:ph type="dt" sz="half" idx="10"/>
          </p:nvPr>
        </p:nvSpPr>
        <p:spPr/>
        <p:txBody>
          <a:bodyPr/>
          <a:lstStyle/>
          <a:p>
            <a:fld id="{C190CD39-4EFF-4ABE-9BEB-92BA80E5D161}" type="datetimeFigureOut">
              <a:rPr lang="ru-RU" smtClean="0"/>
              <a:pPr/>
              <a:t>26.12.2019</a:t>
            </a:fld>
            <a:endParaRPr lang="ru-RU"/>
          </a:p>
        </p:txBody>
      </p:sp>
      <p:sp>
        <p:nvSpPr>
          <p:cNvPr id="5" name="Нижний колонтитул 4">
            <a:extLst>
              <a:ext uri="{FF2B5EF4-FFF2-40B4-BE49-F238E27FC236}">
                <a16:creationId xmlns:a16="http://schemas.microsoft.com/office/drawing/2014/main" xmlns="" id="{9C36F70A-9AEB-472C-8F56-9F50D5440E5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E7014D7F-8B6F-4417-B370-4BB1CE6FAE04}"/>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18052784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98E332D-EB6E-4111-A891-7B3C0817DDAF}"/>
              </a:ext>
            </a:extLst>
          </p:cNvPr>
          <p:cNvSpPr>
            <a:spLocks noGrp="1"/>
          </p:cNvSpPr>
          <p:nvPr>
            <p:ph type="title"/>
          </p:nvPr>
        </p:nvSpPr>
        <p:spPr>
          <a:xfrm>
            <a:off x="623888" y="1709741"/>
            <a:ext cx="7886700" cy="2852737"/>
          </a:xfrm>
        </p:spPr>
        <p:txBody>
          <a:bodyPr anchor="b"/>
          <a:lstStyle>
            <a:lvl1pPr>
              <a:defRPr sz="4500"/>
            </a:lvl1pPr>
          </a:lstStyle>
          <a:p>
            <a:r>
              <a:rPr lang="ru-RU"/>
              <a:t>Образец заголовка</a:t>
            </a:r>
          </a:p>
        </p:txBody>
      </p:sp>
      <p:sp>
        <p:nvSpPr>
          <p:cNvPr id="3" name="Текст 2">
            <a:extLst>
              <a:ext uri="{FF2B5EF4-FFF2-40B4-BE49-F238E27FC236}">
                <a16:creationId xmlns:a16="http://schemas.microsoft.com/office/drawing/2014/main" xmlns="" id="{36A4D817-568D-4DED-A243-8938AB02E882}"/>
              </a:ext>
            </a:extLst>
          </p:cNvPr>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78211F05-CEB3-4E0B-89FB-4BDF5931CB34}"/>
              </a:ext>
            </a:extLst>
          </p:cNvPr>
          <p:cNvSpPr>
            <a:spLocks noGrp="1"/>
          </p:cNvSpPr>
          <p:nvPr>
            <p:ph type="dt" sz="half" idx="10"/>
          </p:nvPr>
        </p:nvSpPr>
        <p:spPr/>
        <p:txBody>
          <a:bodyPr/>
          <a:lstStyle/>
          <a:p>
            <a:fld id="{C190CD39-4EFF-4ABE-9BEB-92BA80E5D161}" type="datetimeFigureOut">
              <a:rPr lang="ru-RU" smtClean="0"/>
              <a:pPr/>
              <a:t>26.12.2019</a:t>
            </a:fld>
            <a:endParaRPr lang="ru-RU"/>
          </a:p>
        </p:txBody>
      </p:sp>
      <p:sp>
        <p:nvSpPr>
          <p:cNvPr id="5" name="Нижний колонтитул 4">
            <a:extLst>
              <a:ext uri="{FF2B5EF4-FFF2-40B4-BE49-F238E27FC236}">
                <a16:creationId xmlns:a16="http://schemas.microsoft.com/office/drawing/2014/main" xmlns="" id="{EA845EDD-74D6-4A59-9A11-65E520726D8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536C1F2E-C954-43B0-88CB-F9CF939EA6B4}"/>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85869861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0249662-D472-4269-8E15-7450EC15106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F47F2D11-55EC-468C-82B1-A484FB9B3B59}"/>
              </a:ext>
            </a:extLst>
          </p:cNvPr>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B0FD63C6-B913-4A63-91DA-4364B0EC8FB2}"/>
              </a:ext>
            </a:extLst>
          </p:cNvPr>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7850FE5B-B3CD-4FA4-9412-DCBD69788609}"/>
              </a:ext>
            </a:extLst>
          </p:cNvPr>
          <p:cNvSpPr>
            <a:spLocks noGrp="1"/>
          </p:cNvSpPr>
          <p:nvPr>
            <p:ph type="dt" sz="half" idx="10"/>
          </p:nvPr>
        </p:nvSpPr>
        <p:spPr/>
        <p:txBody>
          <a:bodyPr/>
          <a:lstStyle/>
          <a:p>
            <a:fld id="{C190CD39-4EFF-4ABE-9BEB-92BA80E5D161}" type="datetimeFigureOut">
              <a:rPr lang="ru-RU" smtClean="0"/>
              <a:pPr/>
              <a:t>26.12.2019</a:t>
            </a:fld>
            <a:endParaRPr lang="ru-RU"/>
          </a:p>
        </p:txBody>
      </p:sp>
      <p:sp>
        <p:nvSpPr>
          <p:cNvPr id="6" name="Нижний колонтитул 5">
            <a:extLst>
              <a:ext uri="{FF2B5EF4-FFF2-40B4-BE49-F238E27FC236}">
                <a16:creationId xmlns:a16="http://schemas.microsoft.com/office/drawing/2014/main" xmlns="" id="{A083F432-F937-477E-8219-A9FC70BD7BB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3AB0DA83-3BAF-4BE0-B3B7-B9D170C979D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83846015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3205B23-C85A-48B7-8C07-C30046D40D01}"/>
              </a:ext>
            </a:extLst>
          </p:cNvPr>
          <p:cNvSpPr>
            <a:spLocks noGrp="1"/>
          </p:cNvSpPr>
          <p:nvPr>
            <p:ph type="title"/>
          </p:nvPr>
        </p:nvSpPr>
        <p:spPr>
          <a:xfrm>
            <a:off x="629841" y="365128"/>
            <a:ext cx="78867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382F2A5A-027B-429C-81DE-C45DE55069D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a:extLst>
              <a:ext uri="{FF2B5EF4-FFF2-40B4-BE49-F238E27FC236}">
                <a16:creationId xmlns:a16="http://schemas.microsoft.com/office/drawing/2014/main" xmlns="" id="{654F2C0E-BE7E-4840-B536-35FACF0470C0}"/>
              </a:ext>
            </a:extLst>
          </p:cNvPr>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2A49D696-1C7A-4113-ACF5-5F3E26257022}"/>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a:extLst>
              <a:ext uri="{FF2B5EF4-FFF2-40B4-BE49-F238E27FC236}">
                <a16:creationId xmlns:a16="http://schemas.microsoft.com/office/drawing/2014/main" xmlns="" id="{C546B8E8-D2B4-4D0A-8E5D-3D8F90913254}"/>
              </a:ext>
            </a:extLst>
          </p:cNvPr>
          <p:cNvSpPr>
            <a:spLocks noGrp="1"/>
          </p:cNvSpPr>
          <p:nvPr>
            <p:ph sz="quarter" idx="4"/>
          </p:nvPr>
        </p:nvSpPr>
        <p:spPr>
          <a:xfrm>
            <a:off x="4629151"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55D0BD8C-B338-4388-9A39-3B80A03D1CFF}"/>
              </a:ext>
            </a:extLst>
          </p:cNvPr>
          <p:cNvSpPr>
            <a:spLocks noGrp="1"/>
          </p:cNvSpPr>
          <p:nvPr>
            <p:ph type="dt" sz="half" idx="10"/>
          </p:nvPr>
        </p:nvSpPr>
        <p:spPr/>
        <p:txBody>
          <a:bodyPr/>
          <a:lstStyle/>
          <a:p>
            <a:fld id="{C190CD39-4EFF-4ABE-9BEB-92BA80E5D161}" type="datetimeFigureOut">
              <a:rPr lang="ru-RU" smtClean="0"/>
              <a:pPr/>
              <a:t>26.12.2019</a:t>
            </a:fld>
            <a:endParaRPr lang="ru-RU"/>
          </a:p>
        </p:txBody>
      </p:sp>
      <p:sp>
        <p:nvSpPr>
          <p:cNvPr id="8" name="Нижний колонтитул 7">
            <a:extLst>
              <a:ext uri="{FF2B5EF4-FFF2-40B4-BE49-F238E27FC236}">
                <a16:creationId xmlns:a16="http://schemas.microsoft.com/office/drawing/2014/main" xmlns="" id="{0189F381-FD97-4A30-B70C-7C03920549F9}"/>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62DADD6E-5208-47BC-8F6B-64DD25228598}"/>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407459185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99720C2-B09F-431E-9C9F-7CA9FE2E0EF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3E83324C-80D6-483D-B795-8BCB6BE89073}"/>
              </a:ext>
            </a:extLst>
          </p:cNvPr>
          <p:cNvSpPr>
            <a:spLocks noGrp="1"/>
          </p:cNvSpPr>
          <p:nvPr>
            <p:ph type="dt" sz="half" idx="10"/>
          </p:nvPr>
        </p:nvSpPr>
        <p:spPr/>
        <p:txBody>
          <a:bodyPr/>
          <a:lstStyle/>
          <a:p>
            <a:fld id="{C190CD39-4EFF-4ABE-9BEB-92BA80E5D161}" type="datetimeFigureOut">
              <a:rPr lang="ru-RU" smtClean="0"/>
              <a:pPr/>
              <a:t>26.12.2019</a:t>
            </a:fld>
            <a:endParaRPr lang="ru-RU"/>
          </a:p>
        </p:txBody>
      </p:sp>
      <p:sp>
        <p:nvSpPr>
          <p:cNvPr id="4" name="Нижний колонтитул 3">
            <a:extLst>
              <a:ext uri="{FF2B5EF4-FFF2-40B4-BE49-F238E27FC236}">
                <a16:creationId xmlns:a16="http://schemas.microsoft.com/office/drawing/2014/main" xmlns="" id="{3D7E9162-4801-480B-BB74-33B944D6DF94}"/>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CA97FDC7-CD8A-42A9-9D6C-ACF1A1EBF4E2}"/>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04221828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 Lis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300" b="0"/>
            </a:lvl1pPr>
          </a:lstStyle>
          <a:p>
            <a:r>
              <a:rPr lang="ru-RU"/>
              <a:t>Образец заголовка</a:t>
            </a:r>
            <a:endParaRPr lang="en-US" dirty="0"/>
          </a:p>
        </p:txBody>
      </p:sp>
      <p:sp>
        <p:nvSpPr>
          <p:cNvPr id="3" name="Content Placeholder 2"/>
          <p:cNvSpPr>
            <a:spLocks noGrp="1"/>
          </p:cNvSpPr>
          <p:nvPr>
            <p:ph idx="1"/>
          </p:nvPr>
        </p:nvSpPr>
        <p:spPr>
          <a:xfrm>
            <a:off x="492918" y="2383976"/>
            <a:ext cx="8079868" cy="338572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Slide Number Placeholder 2"/>
          <p:cNvSpPr>
            <a:spLocks noGrp="1"/>
          </p:cNvSpPr>
          <p:nvPr>
            <p:ph type="sldNum" sz="quarter" idx="10"/>
          </p:nvPr>
        </p:nvSpPr>
        <p:spPr>
          <a:xfrm>
            <a:off x="4013946" y="6279507"/>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23434890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4525BDBC-4E2A-4B20-A6E5-AE08A47C8D8B}"/>
              </a:ext>
            </a:extLst>
          </p:cNvPr>
          <p:cNvSpPr>
            <a:spLocks noGrp="1"/>
          </p:cNvSpPr>
          <p:nvPr>
            <p:ph type="dt" sz="half" idx="10"/>
          </p:nvPr>
        </p:nvSpPr>
        <p:spPr/>
        <p:txBody>
          <a:bodyPr/>
          <a:lstStyle/>
          <a:p>
            <a:fld id="{C190CD39-4EFF-4ABE-9BEB-92BA80E5D161}" type="datetimeFigureOut">
              <a:rPr lang="ru-RU" smtClean="0"/>
              <a:pPr/>
              <a:t>26.12.2019</a:t>
            </a:fld>
            <a:endParaRPr lang="ru-RU"/>
          </a:p>
        </p:txBody>
      </p:sp>
      <p:sp>
        <p:nvSpPr>
          <p:cNvPr id="3" name="Нижний колонтитул 2">
            <a:extLst>
              <a:ext uri="{FF2B5EF4-FFF2-40B4-BE49-F238E27FC236}">
                <a16:creationId xmlns:a16="http://schemas.microsoft.com/office/drawing/2014/main" xmlns="" id="{BE8BE588-6B8E-49EA-8F7A-3C4F610B8527}"/>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033A24BE-4C43-43B6-B39E-006C6582CCAA}"/>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59451652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322715E-A0BE-4F58-9E57-FE2E178EE040}"/>
              </a:ext>
            </a:extLst>
          </p:cNvPr>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a:extLst>
              <a:ext uri="{FF2B5EF4-FFF2-40B4-BE49-F238E27FC236}">
                <a16:creationId xmlns:a16="http://schemas.microsoft.com/office/drawing/2014/main" xmlns="" id="{5AA61147-32C1-4991-AF85-60206323B3F7}"/>
              </a:ext>
            </a:extLst>
          </p:cNvPr>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F5E25F63-46F2-4F6E-AF9F-F3E1CABBE83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a16="http://schemas.microsoft.com/office/drawing/2014/main" xmlns="" id="{B8EE4F46-01AC-49E4-9636-1F4C2EB015D1}"/>
              </a:ext>
            </a:extLst>
          </p:cNvPr>
          <p:cNvSpPr>
            <a:spLocks noGrp="1"/>
          </p:cNvSpPr>
          <p:nvPr>
            <p:ph type="dt" sz="half" idx="10"/>
          </p:nvPr>
        </p:nvSpPr>
        <p:spPr/>
        <p:txBody>
          <a:bodyPr/>
          <a:lstStyle/>
          <a:p>
            <a:fld id="{C190CD39-4EFF-4ABE-9BEB-92BA80E5D161}" type="datetimeFigureOut">
              <a:rPr lang="ru-RU" smtClean="0"/>
              <a:pPr/>
              <a:t>26.12.2019</a:t>
            </a:fld>
            <a:endParaRPr lang="ru-RU"/>
          </a:p>
        </p:txBody>
      </p:sp>
      <p:sp>
        <p:nvSpPr>
          <p:cNvPr id="6" name="Нижний колонтитул 5">
            <a:extLst>
              <a:ext uri="{FF2B5EF4-FFF2-40B4-BE49-F238E27FC236}">
                <a16:creationId xmlns:a16="http://schemas.microsoft.com/office/drawing/2014/main" xmlns="" id="{720FB33C-10C5-4E00-A22E-0FBED9B3F65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C87D6C10-B5AA-4871-A080-F7A47A9A696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56213161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520C234-E939-486B-9E02-AF20517EA5D5}"/>
              </a:ext>
            </a:extLst>
          </p:cNvPr>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a:extLst>
              <a:ext uri="{FF2B5EF4-FFF2-40B4-BE49-F238E27FC236}">
                <a16:creationId xmlns:a16="http://schemas.microsoft.com/office/drawing/2014/main" xmlns="" id="{F2B34923-2314-42C8-B148-366C8BD723B3}"/>
              </a:ext>
            </a:extLst>
          </p:cNvPr>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a:extLst>
              <a:ext uri="{FF2B5EF4-FFF2-40B4-BE49-F238E27FC236}">
                <a16:creationId xmlns:a16="http://schemas.microsoft.com/office/drawing/2014/main" xmlns="" id="{2FA41CBD-8F75-4379-B72F-34CA17BF2B9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a16="http://schemas.microsoft.com/office/drawing/2014/main" xmlns="" id="{D176703F-D7EE-4826-BB34-744D2EDDBF7C}"/>
              </a:ext>
            </a:extLst>
          </p:cNvPr>
          <p:cNvSpPr>
            <a:spLocks noGrp="1"/>
          </p:cNvSpPr>
          <p:nvPr>
            <p:ph type="dt" sz="half" idx="10"/>
          </p:nvPr>
        </p:nvSpPr>
        <p:spPr/>
        <p:txBody>
          <a:bodyPr/>
          <a:lstStyle/>
          <a:p>
            <a:fld id="{C190CD39-4EFF-4ABE-9BEB-92BA80E5D161}" type="datetimeFigureOut">
              <a:rPr lang="ru-RU" smtClean="0"/>
              <a:pPr/>
              <a:t>26.12.2019</a:t>
            </a:fld>
            <a:endParaRPr lang="ru-RU"/>
          </a:p>
        </p:txBody>
      </p:sp>
      <p:sp>
        <p:nvSpPr>
          <p:cNvPr id="6" name="Нижний колонтитул 5">
            <a:extLst>
              <a:ext uri="{FF2B5EF4-FFF2-40B4-BE49-F238E27FC236}">
                <a16:creationId xmlns:a16="http://schemas.microsoft.com/office/drawing/2014/main" xmlns="" id="{547D7A03-C9EA-49F1-A8E8-E8E82E8AB84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6597CB7C-10F9-424C-88EA-51F0FF5B8A42}"/>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89179030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B209506-1319-4EF7-923F-AC7409F394C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4269CB58-18D5-47C9-953F-953AB8885B23}"/>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BC8D1B2F-9C3D-4A60-B51B-F0C9A12BD5D6}"/>
              </a:ext>
            </a:extLst>
          </p:cNvPr>
          <p:cNvSpPr>
            <a:spLocks noGrp="1"/>
          </p:cNvSpPr>
          <p:nvPr>
            <p:ph type="dt" sz="half" idx="10"/>
          </p:nvPr>
        </p:nvSpPr>
        <p:spPr/>
        <p:txBody>
          <a:bodyPr/>
          <a:lstStyle/>
          <a:p>
            <a:fld id="{C190CD39-4EFF-4ABE-9BEB-92BA80E5D161}" type="datetimeFigureOut">
              <a:rPr lang="ru-RU" smtClean="0"/>
              <a:pPr/>
              <a:t>26.12.2019</a:t>
            </a:fld>
            <a:endParaRPr lang="ru-RU"/>
          </a:p>
        </p:txBody>
      </p:sp>
      <p:sp>
        <p:nvSpPr>
          <p:cNvPr id="5" name="Нижний колонтитул 4">
            <a:extLst>
              <a:ext uri="{FF2B5EF4-FFF2-40B4-BE49-F238E27FC236}">
                <a16:creationId xmlns:a16="http://schemas.microsoft.com/office/drawing/2014/main" xmlns="" id="{5A4D6126-9B43-4624-ACF5-D8DE4E97B24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626CE805-621A-41F8-99DF-D395363D144D}"/>
              </a:ext>
            </a:extLst>
          </p:cNvPr>
          <p:cNvSpPr>
            <a:spLocks noGrp="1"/>
          </p:cNvSpPr>
          <p:nvPr>
            <p:ph type="sldNum" sz="quarter" idx="12"/>
          </p:nvPr>
        </p:nvSpPr>
        <p:spPr/>
        <p:txBody>
          <a:bodyPr/>
          <a:lstStyle/>
          <a:p>
            <a:fld id="{5940C2FB-EF4E-4E08-ACC8-4BAB46075359}" type="slidenum">
              <a:rPr lang="ru-RU" smtClean="0"/>
              <a:pPr/>
              <a:t>‹#›</a:t>
            </a:fld>
            <a:endParaRPr lang="ru-RU"/>
          </a:p>
        </p:txBody>
      </p:sp>
    </p:spTree>
    <p:extLst>
      <p:ext uri="{BB962C8B-B14F-4D97-AF65-F5344CB8AC3E}">
        <p14:creationId xmlns:p14="http://schemas.microsoft.com/office/powerpoint/2010/main" xmlns="" val="298214725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999FB02B-88F0-4BAB-AEFD-D1FC0A47BC73}"/>
              </a:ext>
            </a:extLst>
          </p:cNvPr>
          <p:cNvSpPr>
            <a:spLocks noGrp="1"/>
          </p:cNvSpPr>
          <p:nvPr>
            <p:ph type="title" orient="vert"/>
          </p:nvPr>
        </p:nvSpPr>
        <p:spPr>
          <a:xfrm>
            <a:off x="6543676" y="365125"/>
            <a:ext cx="1971675"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9775E1E4-4C12-4342-95E4-E683F9C284CF}"/>
              </a:ext>
            </a:extLst>
          </p:cNvPr>
          <p:cNvSpPr>
            <a:spLocks noGrp="1"/>
          </p:cNvSpPr>
          <p:nvPr>
            <p:ph type="body" orient="vert" idx="1"/>
          </p:nvPr>
        </p:nvSpPr>
        <p:spPr>
          <a:xfrm>
            <a:off x="628651"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FF17F128-87A8-4488-A20B-FA242F702B03}"/>
              </a:ext>
            </a:extLst>
          </p:cNvPr>
          <p:cNvSpPr>
            <a:spLocks noGrp="1"/>
          </p:cNvSpPr>
          <p:nvPr>
            <p:ph type="dt" sz="half" idx="10"/>
          </p:nvPr>
        </p:nvSpPr>
        <p:spPr/>
        <p:txBody>
          <a:bodyPr/>
          <a:lstStyle/>
          <a:p>
            <a:fld id="{C190CD39-4EFF-4ABE-9BEB-92BA80E5D161}" type="datetimeFigureOut">
              <a:rPr lang="ru-RU" smtClean="0"/>
              <a:pPr/>
              <a:t>26.12.2019</a:t>
            </a:fld>
            <a:endParaRPr lang="ru-RU"/>
          </a:p>
        </p:txBody>
      </p:sp>
      <p:sp>
        <p:nvSpPr>
          <p:cNvPr id="5" name="Нижний колонтитул 4">
            <a:extLst>
              <a:ext uri="{FF2B5EF4-FFF2-40B4-BE49-F238E27FC236}">
                <a16:creationId xmlns:a16="http://schemas.microsoft.com/office/drawing/2014/main" xmlns="" id="{8F3AE915-3FCF-41F9-BFC4-8053FE51AE9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0FB39C16-609C-4E95-8739-0E47A3BBB84D}"/>
              </a:ext>
            </a:extLst>
          </p:cNvPr>
          <p:cNvSpPr>
            <a:spLocks noGrp="1"/>
          </p:cNvSpPr>
          <p:nvPr>
            <p:ph type="sldNum" sz="quarter" idx="12"/>
          </p:nvPr>
        </p:nvSpPr>
        <p:spPr/>
        <p:txBody>
          <a:bodyPr/>
          <a:lstStyle/>
          <a:p>
            <a:fld id="{5940C2FB-EF4E-4E08-ACC8-4BAB46075359}" type="slidenum">
              <a:rPr lang="ru-RU" smtClean="0"/>
              <a:pPr/>
              <a:t>‹#›</a:t>
            </a:fld>
            <a:endParaRPr lang="ru-RU"/>
          </a:p>
        </p:txBody>
      </p:sp>
    </p:spTree>
    <p:extLst>
      <p:ext uri="{BB962C8B-B14F-4D97-AF65-F5344CB8AC3E}">
        <p14:creationId xmlns:p14="http://schemas.microsoft.com/office/powerpoint/2010/main" xmlns="" val="1102678942"/>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Gold Background">
    <p:bg>
      <p:bgPr>
        <a:solidFill>
          <a:srgbClr val="CAA661">
            <a:alpha val="99000"/>
          </a:srgbClr>
        </a:solidFill>
        <a:effectLst/>
      </p:bgPr>
    </p:bg>
    <p:spTree>
      <p:nvGrpSpPr>
        <p:cNvPr id="1" name=""/>
        <p:cNvGrpSpPr/>
        <p:nvPr/>
      </p:nvGrpSpPr>
      <p:grpSpPr>
        <a:xfrm>
          <a:off x="0" y="0"/>
          <a:ext cx="0" cy="0"/>
          <a:chOff x="0" y="0"/>
          <a:chExt cx="0" cy="0"/>
        </a:xfrm>
      </p:grpSpPr>
      <p:sp>
        <p:nvSpPr>
          <p:cNvPr id="5" name="Chevron 4"/>
          <p:cNvSpPr/>
          <p:nvPr userDrawn="1"/>
        </p:nvSpPr>
        <p:spPr>
          <a:xfrm>
            <a:off x="1429925" y="0"/>
            <a:ext cx="5143500" cy="6858000"/>
          </a:xfrm>
          <a:prstGeom prst="chevron">
            <a:avLst/>
          </a:prstGeom>
          <a:solidFill>
            <a:schemeClr val="accent6">
              <a:lumMod val="25000"/>
              <a:lumOff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solidFill>
                <a:schemeClr val="tx1"/>
              </a:solidFill>
            </a:endParaRPr>
          </a:p>
        </p:txBody>
      </p:sp>
      <p:sp>
        <p:nvSpPr>
          <p:cNvPr id="6" name="Chevron 5"/>
          <p:cNvSpPr/>
          <p:nvPr userDrawn="1"/>
        </p:nvSpPr>
        <p:spPr>
          <a:xfrm>
            <a:off x="4002840" y="0"/>
            <a:ext cx="5143500" cy="6858000"/>
          </a:xfrm>
          <a:prstGeom prst="chevron">
            <a:avLst/>
          </a:prstGeom>
          <a:solidFill>
            <a:schemeClr val="accent6">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solidFill>
                <a:schemeClr val="tx1"/>
              </a:solidFill>
            </a:endParaRPr>
          </a:p>
        </p:txBody>
      </p:sp>
      <p:sp>
        <p:nvSpPr>
          <p:cNvPr id="7" name="Slide Number Placeholder 16"/>
          <p:cNvSpPr>
            <a:spLocks noGrp="1"/>
          </p:cNvSpPr>
          <p:nvPr>
            <p:ph type="sldNum" sz="quarter" idx="4"/>
          </p:nvPr>
        </p:nvSpPr>
        <p:spPr>
          <a:xfrm>
            <a:off x="4013946" y="6276004"/>
            <a:ext cx="964090" cy="354563"/>
          </a:xfrm>
          <a:prstGeom prst="rect">
            <a:avLst/>
          </a:prstGeom>
          <a:noFill/>
        </p:spPr>
        <p:txBody>
          <a:bodyPr anchor="ctr"/>
          <a:lstStyle>
            <a:lvl1pPr algn="ctr">
              <a:defRPr sz="1050">
                <a:solidFill>
                  <a:srgbClr val="FFFFFF">
                    <a:alpha val="50000"/>
                  </a:srgbClr>
                </a:solidFill>
              </a:defRPr>
            </a:lvl1pPr>
          </a:lstStyle>
          <a:p>
            <a:fld id="{4FAB73BC-B049-4115-A692-8D63A059BFB8}" type="slidenum">
              <a:rPr lang="en-US" smtClean="0"/>
              <a:pPr/>
              <a:t>‹#›</a:t>
            </a:fld>
            <a:endParaRPr lang="en-US" dirty="0"/>
          </a:p>
        </p:txBody>
      </p:sp>
      <p:sp>
        <p:nvSpPr>
          <p:cNvPr id="4" name="Title 1"/>
          <p:cNvSpPr>
            <a:spLocks noGrp="1"/>
          </p:cNvSpPr>
          <p:nvPr>
            <p:ph type="title"/>
          </p:nvPr>
        </p:nvSpPr>
        <p:spPr>
          <a:xfrm>
            <a:off x="456200" y="2552268"/>
            <a:ext cx="8079581" cy="1402746"/>
          </a:xfrm>
        </p:spPr>
        <p:txBody>
          <a:bodyPr/>
          <a:lstStyle>
            <a:lvl1pPr>
              <a:defRPr>
                <a:solidFill>
                  <a:schemeClr val="bg1"/>
                </a:solidFill>
              </a:defRPr>
            </a:lvl1pPr>
          </a:lstStyle>
          <a:p>
            <a:r>
              <a:rPr lang="ru-RU"/>
              <a:t>Образец заголовка</a:t>
            </a:r>
            <a:endParaRPr lang="hu-HU"/>
          </a:p>
        </p:txBody>
      </p:sp>
    </p:spTree>
    <p:extLst>
      <p:ext uri="{BB962C8B-B14F-4D97-AF65-F5344CB8AC3E}">
        <p14:creationId xmlns:p14="http://schemas.microsoft.com/office/powerpoint/2010/main" xmlns="" val="308203832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Dark Background">
    <p:spTree>
      <p:nvGrpSpPr>
        <p:cNvPr id="1" name=""/>
        <p:cNvGrpSpPr/>
        <p:nvPr/>
      </p:nvGrpSpPr>
      <p:grpSpPr>
        <a:xfrm>
          <a:off x="0" y="0"/>
          <a:ext cx="0" cy="0"/>
          <a:chOff x="0" y="0"/>
          <a:chExt cx="0" cy="0"/>
        </a:xfrm>
      </p:grpSpPr>
      <p:sp>
        <p:nvSpPr>
          <p:cNvPr id="5" name="Slide Number Placeholder 2"/>
          <p:cNvSpPr>
            <a:spLocks noGrp="1"/>
          </p:cNvSpPr>
          <p:nvPr>
            <p:ph type="sldNum" sz="quarter" idx="10"/>
          </p:nvPr>
        </p:nvSpPr>
        <p:spPr>
          <a:xfrm>
            <a:off x="4013946" y="6279507"/>
            <a:ext cx="964090" cy="354563"/>
          </a:xfrm>
        </p:spPr>
        <p:txBody>
          <a:bodyPr/>
          <a:lstStyle>
            <a:lvl1pPr>
              <a:defRPr>
                <a:solidFill>
                  <a:schemeClr val="bg1">
                    <a:alpha val="50000"/>
                  </a:schemeClr>
                </a:solidFill>
              </a:defRPr>
            </a:lvl1pPr>
          </a:lstStyle>
          <a:p>
            <a:fld id="{4FAB73BC-B049-4115-A692-8D63A059BFB8}" type="slidenum">
              <a:rPr lang="en-US" smtClean="0"/>
              <a:pPr/>
              <a:t>‹#›</a:t>
            </a:fld>
            <a:endParaRPr lang="en-US" dirty="0"/>
          </a:p>
        </p:txBody>
      </p:sp>
      <p:sp>
        <p:nvSpPr>
          <p:cNvPr id="6" name="Title 1"/>
          <p:cNvSpPr>
            <a:spLocks noGrp="1"/>
          </p:cNvSpPr>
          <p:nvPr>
            <p:ph type="title"/>
          </p:nvPr>
        </p:nvSpPr>
        <p:spPr>
          <a:xfrm>
            <a:off x="456201" y="2552268"/>
            <a:ext cx="8079581" cy="1402746"/>
          </a:xfrm>
        </p:spPr>
        <p:txBody>
          <a:bodyPr/>
          <a:lstStyle>
            <a:lvl1pPr>
              <a:defRPr>
                <a:solidFill>
                  <a:schemeClr val="bg1"/>
                </a:solidFill>
              </a:defRPr>
            </a:lvl1pPr>
          </a:lstStyle>
          <a:p>
            <a:r>
              <a:rPr lang="ru-RU"/>
              <a:t>Образец заголовка</a:t>
            </a:r>
            <a:endParaRPr lang="hu-HU"/>
          </a:p>
        </p:txBody>
      </p:sp>
    </p:spTree>
    <p:extLst>
      <p:ext uri="{BB962C8B-B14F-4D97-AF65-F5344CB8AC3E}">
        <p14:creationId xmlns:p14="http://schemas.microsoft.com/office/powerpoint/2010/main" xmlns="" val="176977754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LIDEIST info">
    <p:bg>
      <p:bgPr>
        <a:solidFill>
          <a:srgbClr val="F2ECEE"/>
        </a:solidFill>
        <a:effectLst/>
      </p:bgPr>
    </p:bg>
    <p:spTree>
      <p:nvGrpSpPr>
        <p:cNvPr id="1" name=""/>
        <p:cNvGrpSpPr/>
        <p:nvPr/>
      </p:nvGrpSpPr>
      <p:grpSpPr>
        <a:xfrm>
          <a:off x="0" y="0"/>
          <a:ext cx="0" cy="0"/>
          <a:chOff x="0" y="0"/>
          <a:chExt cx="0" cy="0"/>
        </a:xfrm>
      </p:grpSpPr>
      <p:sp>
        <p:nvSpPr>
          <p:cNvPr id="8" name="Title 1"/>
          <p:cNvSpPr txBox="1">
            <a:spLocks/>
          </p:cNvSpPr>
          <p:nvPr userDrawn="1"/>
        </p:nvSpPr>
        <p:spPr>
          <a:xfrm>
            <a:off x="3163555" y="4945644"/>
            <a:ext cx="2502770"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SECOND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Subtitle 2"/>
          <p:cNvSpPr txBox="1">
            <a:spLocks/>
          </p:cNvSpPr>
          <p:nvPr userDrawn="1"/>
        </p:nvSpPr>
        <p:spPr>
          <a:xfrm>
            <a:off x="3163555" y="5355072"/>
            <a:ext cx="2502770"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Customize</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the</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look</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of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the</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templates</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edit</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text,</a:t>
            </a: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add </a:t>
            </a:r>
            <a:r>
              <a:rPr lang="hu-HU" sz="14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images</a:t>
            </a: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
          <p:cNvSpPr txBox="1">
            <a:spLocks/>
          </p:cNvSpPr>
          <p:nvPr userDrawn="1"/>
        </p:nvSpPr>
        <p:spPr>
          <a:xfrm>
            <a:off x="464202" y="4945644"/>
            <a:ext cx="2192693"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FIRST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Subtitle 2"/>
          <p:cNvSpPr txBox="1">
            <a:spLocks/>
          </p:cNvSpPr>
          <p:nvPr userDrawn="1"/>
        </p:nvSpPr>
        <p:spPr>
          <a:xfrm>
            <a:off x="464201" y="5355072"/>
            <a:ext cx="2192693" cy="1269654"/>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Click</a:t>
            </a: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a:solidFill>
                  <a:srgbClr val="EE3164"/>
                </a:solidFill>
                <a:latin typeface="Open Sans" panose="020B0606030504020204" pitchFamily="34" charset="0"/>
                <a:ea typeface="Open Sans" panose="020B0606030504020204" pitchFamily="34" charset="0"/>
                <a:cs typeface="Open Sans" panose="020B0606030504020204" pitchFamily="34" charset="0"/>
              </a:rPr>
              <a:t>New</a:t>
            </a:r>
            <a:r>
              <a:rPr lang="hu-HU" sz="1400" baseline="0" dirty="0">
                <a:solidFill>
                  <a:srgbClr val="EE3164"/>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rgbClr val="EE3164"/>
                </a:solidFill>
                <a:latin typeface="Open Sans" panose="020B0606030504020204" pitchFamily="34" charset="0"/>
                <a:ea typeface="Open Sans" panose="020B0606030504020204" pitchFamily="34" charset="0"/>
                <a:cs typeface="Open Sans" panose="020B0606030504020204" pitchFamily="34" charset="0"/>
              </a:rPr>
              <a:t>Slide</a:t>
            </a:r>
            <a:endParaRPr lang="hu-HU" sz="1400" baseline="0" dirty="0">
              <a:solidFill>
                <a:srgbClr val="EE3164"/>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00000"/>
              </a:lnSpc>
              <a:spcBef>
                <a:spcPts val="0"/>
              </a:spcBef>
            </a:pP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Master </a:t>
            </a:r>
            <a:r>
              <a:rPr lang="hu-HU" sz="14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slides</a:t>
            </a: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contain</a:t>
            </a: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all</a:t>
            </a: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the</a:t>
            </a: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design </a:t>
            </a:r>
            <a:r>
              <a:rPr lang="hu-HU" sz="14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layouts</a:t>
            </a:r>
            <a:endPar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p:cNvSpPr txBox="1">
            <a:spLocks/>
          </p:cNvSpPr>
          <p:nvPr userDrawn="1"/>
        </p:nvSpPr>
        <p:spPr>
          <a:xfrm>
            <a:off x="6005413" y="4945644"/>
            <a:ext cx="2502770"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THIRD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Subtitle 2"/>
          <p:cNvSpPr txBox="1">
            <a:spLocks/>
          </p:cNvSpPr>
          <p:nvPr userDrawn="1"/>
        </p:nvSpPr>
        <p:spPr>
          <a:xfrm>
            <a:off x="6005414" y="5355073"/>
            <a:ext cx="2458465"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0" marR="0" indent="0" algn="ctr" defTabSz="914377" rtl="0" eaLnBrk="1" fontAlgn="auto" latinLnBrk="0" hangingPunct="1">
              <a:lnSpc>
                <a:spcPct val="100000"/>
              </a:lnSpc>
              <a:spcBef>
                <a:spcPts val="1300"/>
              </a:spcBef>
              <a:spcAft>
                <a:spcPts val="0"/>
              </a:spcAft>
              <a:buClrTx/>
              <a:buSzTx/>
              <a:buFont typeface="Arial" pitchFamily="34" charset="0"/>
              <a:buNone/>
              <a:tabLst/>
              <a:defRPr/>
            </a:pP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It</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should</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work</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but</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in</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case</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you</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are</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lost</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we</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can</a:t>
            </a: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support</a:t>
            </a: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you</a:t>
            </a: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0" marR="0" indent="0" algn="ctr" defTabSz="914377" rtl="0" eaLnBrk="1" fontAlgn="auto" latinLnBrk="0" hangingPunct="1">
              <a:lnSpc>
                <a:spcPct val="100000"/>
              </a:lnSpc>
              <a:spcBef>
                <a:spcPts val="600"/>
              </a:spcBef>
              <a:spcAft>
                <a:spcPts val="0"/>
              </a:spcAft>
              <a:buClrTx/>
              <a:buSzTx/>
              <a:buFont typeface="Arial" pitchFamily="34" charset="0"/>
              <a:buNone/>
              <a:tabLst/>
              <a:defRPr/>
            </a:pPr>
            <a:r>
              <a:rPr lang="hu-HU" sz="1400" baseline="0" dirty="0">
                <a:solidFill>
                  <a:srgbClr val="EE3164"/>
                </a:solidFill>
                <a:latin typeface="Open Sans" panose="020B0606030504020204" pitchFamily="34" charset="0"/>
                <a:ea typeface="Open Sans" panose="020B0606030504020204" pitchFamily="34" charset="0"/>
                <a:cs typeface="Open Sans" panose="020B0606030504020204" pitchFamily="34" charset="0"/>
              </a:rPr>
              <a:t>hello@</a:t>
            </a:r>
            <a:r>
              <a:rPr lang="hu-HU" sz="1400" baseline="0" dirty="0" err="1">
                <a:solidFill>
                  <a:srgbClr val="EE3164"/>
                </a:solidFill>
                <a:latin typeface="Open Sans" panose="020B0606030504020204" pitchFamily="34" charset="0"/>
                <a:ea typeface="Open Sans" panose="020B0606030504020204" pitchFamily="34" charset="0"/>
                <a:cs typeface="Open Sans" panose="020B0606030504020204" pitchFamily="34" charset="0"/>
              </a:rPr>
              <a:t>slideist.com</a:t>
            </a:r>
            <a:endParaRPr lang="en-US" sz="1400" dirty="0">
              <a:solidFill>
                <a:srgbClr val="EE316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p:cNvSpPr/>
          <p:nvPr userDrawn="1"/>
        </p:nvSpPr>
        <p:spPr>
          <a:xfrm>
            <a:off x="704887" y="2212311"/>
            <a:ext cx="1711319" cy="2281759"/>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800"/>
          </a:p>
        </p:txBody>
      </p:sp>
      <p:sp>
        <p:nvSpPr>
          <p:cNvPr id="26" name="Oval 25"/>
          <p:cNvSpPr/>
          <p:nvPr userDrawn="1"/>
        </p:nvSpPr>
        <p:spPr>
          <a:xfrm>
            <a:off x="3553013" y="2212310"/>
            <a:ext cx="1711319" cy="2281759"/>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800"/>
          </a:p>
        </p:txBody>
      </p:sp>
      <p:sp>
        <p:nvSpPr>
          <p:cNvPr id="27" name="Oval 26"/>
          <p:cNvSpPr/>
          <p:nvPr userDrawn="1"/>
        </p:nvSpPr>
        <p:spPr>
          <a:xfrm>
            <a:off x="6401140" y="2212310"/>
            <a:ext cx="1711319" cy="2281759"/>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800"/>
          </a:p>
        </p:txBody>
      </p:sp>
      <p:sp>
        <p:nvSpPr>
          <p:cNvPr id="28" name="Rectangle 27"/>
          <p:cNvSpPr/>
          <p:nvPr userDrawn="1"/>
        </p:nvSpPr>
        <p:spPr>
          <a:xfrm>
            <a:off x="2342357" y="716738"/>
            <a:ext cx="4201151" cy="707886"/>
          </a:xfrm>
          <a:prstGeom prst="rect">
            <a:avLst/>
          </a:prstGeom>
        </p:spPr>
        <p:txBody>
          <a:bodyPr wrap="none">
            <a:spAutoFit/>
          </a:bodyPr>
          <a:lstStyle/>
          <a:p>
            <a:pPr algn="ctr"/>
            <a:r>
              <a:rPr lang="hu-HU" sz="4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MICRO TUTORIAL</a:t>
            </a:r>
          </a:p>
        </p:txBody>
      </p:sp>
      <p:pic>
        <p:nvPicPr>
          <p:cNvPr id="29" name="Picture 28"/>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4952031" y="556704"/>
            <a:ext cx="900696" cy="214451"/>
          </a:xfrm>
          <a:prstGeom prst="rect">
            <a:avLst/>
          </a:prstGeom>
        </p:spPr>
      </p:pic>
    </p:spTree>
    <p:extLst>
      <p:ext uri="{BB962C8B-B14F-4D97-AF65-F5344CB8AC3E}">
        <p14:creationId xmlns:p14="http://schemas.microsoft.com/office/powerpoint/2010/main" xmlns="" val="221987195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400">
                <a:solidFill>
                  <a:srgbClr val="353B3F">
                    <a:alpha val="50000"/>
                  </a:srgbClr>
                </a:solidFill>
              </a:defRPr>
            </a:lvl1pPr>
          </a:lstStyle>
          <a:p>
            <a:fld id="{4FAB73BC-B049-4115-A692-8D63A059BFB8}" type="slidenum">
              <a:rPr lang="en-US" smtClean="0"/>
              <a:pPr/>
              <a:t>‹#›</a:t>
            </a:fld>
            <a:endParaRPr lang="en-US" dirty="0"/>
          </a:p>
        </p:txBody>
      </p:sp>
      <p:sp>
        <p:nvSpPr>
          <p:cNvPr id="4" name="Title 1"/>
          <p:cNvSpPr>
            <a:spLocks noGrp="1"/>
          </p:cNvSpPr>
          <p:nvPr>
            <p:ph type="title"/>
          </p:nvPr>
        </p:nvSpPr>
        <p:spPr>
          <a:xfrm>
            <a:off x="456202" y="2147275"/>
            <a:ext cx="8079581" cy="1827566"/>
          </a:xfrm>
        </p:spPr>
        <p:txBody>
          <a:bodyPr>
            <a:noAutofit/>
          </a:bodyPr>
          <a:lstStyle>
            <a:lvl1pPr>
              <a:defRPr sz="4800"/>
            </a:lvl1pPr>
          </a:lstStyle>
          <a:p>
            <a:r>
              <a:rPr lang="ru-RU"/>
              <a:t>Образец заголовка</a:t>
            </a:r>
            <a:endParaRPr lang="hu-HU"/>
          </a:p>
        </p:txBody>
      </p:sp>
    </p:spTree>
    <p:extLst>
      <p:ext uri="{BB962C8B-B14F-4D97-AF65-F5344CB8AC3E}">
        <p14:creationId xmlns:p14="http://schemas.microsoft.com/office/powerpoint/2010/main" xmlns="" val="784704439"/>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452630" y="1175657"/>
            <a:ext cx="8086725" cy="2154508"/>
          </a:xfrm>
        </p:spPr>
        <p:txBody>
          <a:bodyPr anchor="b">
            <a:noAutofit/>
          </a:bodyPr>
          <a:lstStyle>
            <a:lvl1pPr algn="l">
              <a:lnSpc>
                <a:spcPct val="80000"/>
              </a:lnSpc>
              <a:defRPr sz="5400" spc="-120" baseline="0">
                <a:solidFill>
                  <a:srgbClr val="CAA661"/>
                </a:solidFill>
              </a:defRPr>
            </a:lvl1pPr>
          </a:lstStyle>
          <a:p>
            <a:r>
              <a:rPr lang="ru-RU"/>
              <a:t>Образец заголовка</a:t>
            </a:r>
            <a:endParaRPr lang="en-US" dirty="0"/>
          </a:p>
        </p:txBody>
      </p:sp>
      <p:sp>
        <p:nvSpPr>
          <p:cNvPr id="3" name="Subtitle 2"/>
          <p:cNvSpPr>
            <a:spLocks noGrp="1"/>
          </p:cNvSpPr>
          <p:nvPr>
            <p:ph type="subTitle" idx="1"/>
          </p:nvPr>
        </p:nvSpPr>
        <p:spPr>
          <a:xfrm>
            <a:off x="452630" y="3413774"/>
            <a:ext cx="8086725" cy="1645920"/>
          </a:xfrm>
        </p:spPr>
        <p:txBody>
          <a:bodyPr>
            <a:normAutofit/>
          </a:bodyPr>
          <a:lstStyle>
            <a:lvl1pPr marL="0" indent="0" algn="l">
              <a:lnSpc>
                <a:spcPct val="150000"/>
              </a:lnSpc>
              <a:buNone/>
              <a:defRPr sz="2400">
                <a:solidFill>
                  <a:srgbClr val="353B3F"/>
                </a:solidFill>
                <a:latin typeface="+mn-lt"/>
              </a:defRPr>
            </a:lvl1pPr>
            <a:lvl2pPr marL="457189" indent="0" algn="ctr">
              <a:buNone/>
              <a:defRPr sz="28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ru-RU"/>
              <a:t>Образец подзаголовка</a:t>
            </a:r>
            <a:endParaRPr lang="en-US" dirty="0"/>
          </a:p>
        </p:txBody>
      </p:sp>
      <p:sp>
        <p:nvSpPr>
          <p:cNvPr id="6" name="Slide Number Placeholder 2"/>
          <p:cNvSpPr>
            <a:spLocks noGrp="1"/>
          </p:cNvSpPr>
          <p:nvPr>
            <p:ph type="sldNum" sz="quarter" idx="10"/>
          </p:nvPr>
        </p:nvSpPr>
        <p:spPr>
          <a:xfrm>
            <a:off x="4013946" y="6279509"/>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284043899"/>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ark Image Layout">
    <p:spTree>
      <p:nvGrpSpPr>
        <p:cNvPr id="1" name=""/>
        <p:cNvGrpSpPr/>
        <p:nvPr/>
      </p:nvGrpSpPr>
      <p:grpSpPr>
        <a:xfrm>
          <a:off x="0" y="0"/>
          <a:ext cx="0" cy="0"/>
          <a:chOff x="0" y="0"/>
          <a:chExt cx="0" cy="0"/>
        </a:xfrm>
      </p:grpSpPr>
      <p:sp>
        <p:nvSpPr>
          <p:cNvPr id="6" name="Chevron 5"/>
          <p:cNvSpPr/>
          <p:nvPr userDrawn="1"/>
        </p:nvSpPr>
        <p:spPr>
          <a:xfrm>
            <a:off x="1429925" y="0"/>
            <a:ext cx="5143500" cy="6858000"/>
          </a:xfrm>
          <a:prstGeom prst="chevron">
            <a:avLst/>
          </a:prstGeom>
          <a:solidFill>
            <a:srgbClr val="545E6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1">
              <a:solidFill>
                <a:schemeClr val="tx1"/>
              </a:solidFill>
            </a:endParaRPr>
          </a:p>
        </p:txBody>
      </p:sp>
      <p:sp>
        <p:nvSpPr>
          <p:cNvPr id="8" name="Chevron 7"/>
          <p:cNvSpPr/>
          <p:nvPr userDrawn="1"/>
        </p:nvSpPr>
        <p:spPr>
          <a:xfrm>
            <a:off x="4002840" y="0"/>
            <a:ext cx="5143500" cy="6858000"/>
          </a:xfrm>
          <a:prstGeom prst="chevron">
            <a:avLst/>
          </a:prstGeom>
          <a:solidFill>
            <a:srgbClr val="262B2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1">
              <a:solidFill>
                <a:schemeClr val="tx1"/>
              </a:solidFill>
            </a:endParaRPr>
          </a:p>
        </p:txBody>
      </p:sp>
      <p:sp>
        <p:nvSpPr>
          <p:cNvPr id="7" name="Picture Placeholder 6"/>
          <p:cNvSpPr>
            <a:spLocks noGrp="1"/>
          </p:cNvSpPr>
          <p:nvPr>
            <p:ph type="pic" sz="quarter" idx="13"/>
          </p:nvPr>
        </p:nvSpPr>
        <p:spPr>
          <a:xfrm>
            <a:off x="0" y="0"/>
            <a:ext cx="9144000" cy="6858000"/>
          </a:xfrm>
        </p:spPr>
        <p:txBody>
          <a:bodyPr/>
          <a:lstStyle>
            <a:lvl1pPr>
              <a:defRPr>
                <a:solidFill>
                  <a:schemeClr val="bg1"/>
                </a:solidFill>
              </a:defRPr>
            </a:lvl1pPr>
          </a:lstStyle>
          <a:p>
            <a:r>
              <a:rPr lang="ru-RU"/>
              <a:t>Вставка рисунка</a:t>
            </a:r>
            <a:endParaRPr lang="hu-HU" dirty="0"/>
          </a:p>
        </p:txBody>
      </p:sp>
      <p:sp>
        <p:nvSpPr>
          <p:cNvPr id="9" name="Title 1"/>
          <p:cNvSpPr>
            <a:spLocks noGrp="1"/>
          </p:cNvSpPr>
          <p:nvPr>
            <p:ph type="ctrTitle"/>
          </p:nvPr>
        </p:nvSpPr>
        <p:spPr>
          <a:xfrm>
            <a:off x="452629" y="770467"/>
            <a:ext cx="2866154" cy="5303762"/>
          </a:xfrm>
        </p:spPr>
        <p:txBody>
          <a:bodyPr anchor="ctr">
            <a:noAutofit/>
          </a:bodyPr>
          <a:lstStyle>
            <a:lvl1pPr algn="l">
              <a:lnSpc>
                <a:spcPct val="80000"/>
              </a:lnSpc>
              <a:defRPr sz="4051" spc="-91" baseline="0">
                <a:solidFill>
                  <a:srgbClr val="CAA661"/>
                </a:solidFill>
              </a:defRPr>
            </a:lvl1pPr>
          </a:lstStyle>
          <a:p>
            <a:r>
              <a:rPr lang="ru-RU"/>
              <a:t>Образец заголовка</a:t>
            </a:r>
            <a:endParaRPr lang="en-US" dirty="0"/>
          </a:p>
        </p:txBody>
      </p:sp>
      <p:sp>
        <p:nvSpPr>
          <p:cNvPr id="11" name="Slide Number Placeholder 2"/>
          <p:cNvSpPr>
            <a:spLocks noGrp="1"/>
          </p:cNvSpPr>
          <p:nvPr>
            <p:ph type="sldNum" sz="quarter" idx="10"/>
          </p:nvPr>
        </p:nvSpPr>
        <p:spPr>
          <a:xfrm>
            <a:off x="4013946" y="6279507"/>
            <a:ext cx="964090" cy="354563"/>
          </a:xfrm>
        </p:spPr>
        <p:txBody>
          <a:bodyPr/>
          <a:lstStyle>
            <a:lvl1pPr>
              <a:defRPr>
                <a:solidFill>
                  <a:schemeClr val="bg1">
                    <a:alpha val="50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354016192"/>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b="0"/>
            </a:lvl1pPr>
          </a:lstStyle>
          <a:p>
            <a:r>
              <a:rPr lang="ru-RU"/>
              <a:t>Образец заголовка</a:t>
            </a:r>
            <a:endParaRPr lang="en-US" dirty="0"/>
          </a:p>
        </p:txBody>
      </p:sp>
      <p:sp>
        <p:nvSpPr>
          <p:cNvPr id="3" name="Content Placeholder 2"/>
          <p:cNvSpPr>
            <a:spLocks noGrp="1"/>
          </p:cNvSpPr>
          <p:nvPr>
            <p:ph idx="1"/>
          </p:nvPr>
        </p:nvSpPr>
        <p:spPr>
          <a:xfrm>
            <a:off x="492918" y="2383976"/>
            <a:ext cx="8079868" cy="338572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Slide Number Placeholder 2"/>
          <p:cNvSpPr>
            <a:spLocks noGrp="1"/>
          </p:cNvSpPr>
          <p:nvPr>
            <p:ph type="sldNum" sz="quarter" idx="10"/>
          </p:nvPr>
        </p:nvSpPr>
        <p:spPr>
          <a:xfrm>
            <a:off x="4013946" y="6279509"/>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67920545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 Lis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b="0"/>
            </a:lvl1pPr>
          </a:lstStyle>
          <a:p>
            <a:r>
              <a:rPr lang="ru-RU"/>
              <a:t>Образец заголовка</a:t>
            </a:r>
            <a:endParaRPr lang="en-US" dirty="0"/>
          </a:p>
        </p:txBody>
      </p:sp>
      <p:sp>
        <p:nvSpPr>
          <p:cNvPr id="3" name="Content Placeholder 2"/>
          <p:cNvSpPr>
            <a:spLocks noGrp="1"/>
          </p:cNvSpPr>
          <p:nvPr>
            <p:ph idx="1"/>
          </p:nvPr>
        </p:nvSpPr>
        <p:spPr>
          <a:xfrm>
            <a:off x="492918" y="2383976"/>
            <a:ext cx="8079868" cy="338572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Slide Number Placeholder 2"/>
          <p:cNvSpPr>
            <a:spLocks noGrp="1"/>
          </p:cNvSpPr>
          <p:nvPr>
            <p:ph type="sldNum" sz="quarter" idx="10"/>
          </p:nvPr>
        </p:nvSpPr>
        <p:spPr>
          <a:xfrm>
            <a:off x="4013946" y="6279509"/>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96224881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Light Image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9144000" cy="6858000"/>
          </a:xfrm>
        </p:spPr>
        <p:txBody>
          <a:bodyPr/>
          <a:lstStyle/>
          <a:p>
            <a:r>
              <a:rPr lang="ru-RU"/>
              <a:t>Вставка рисунка</a:t>
            </a:r>
            <a:endParaRPr lang="hu-HU" dirty="0"/>
          </a:p>
        </p:txBody>
      </p:sp>
      <p:sp>
        <p:nvSpPr>
          <p:cNvPr id="8" name="Title 1"/>
          <p:cNvSpPr>
            <a:spLocks noGrp="1"/>
          </p:cNvSpPr>
          <p:nvPr>
            <p:ph type="ctrTitle"/>
          </p:nvPr>
        </p:nvSpPr>
        <p:spPr>
          <a:xfrm>
            <a:off x="452629" y="770467"/>
            <a:ext cx="2866154" cy="5303762"/>
          </a:xfrm>
        </p:spPr>
        <p:txBody>
          <a:bodyPr anchor="ctr">
            <a:noAutofit/>
          </a:bodyPr>
          <a:lstStyle>
            <a:lvl1pPr algn="l">
              <a:lnSpc>
                <a:spcPct val="80000"/>
              </a:lnSpc>
              <a:defRPr sz="5400" spc="-120" baseline="0">
                <a:solidFill>
                  <a:srgbClr val="353B3F"/>
                </a:solidFill>
              </a:defRPr>
            </a:lvl1pPr>
          </a:lstStyle>
          <a:p>
            <a:r>
              <a:rPr lang="ru-RU"/>
              <a:t>Образец заголовка</a:t>
            </a:r>
            <a:endParaRPr lang="en-US" dirty="0"/>
          </a:p>
        </p:txBody>
      </p:sp>
      <p:sp>
        <p:nvSpPr>
          <p:cNvPr id="5" name="Slide Number Placeholder 2"/>
          <p:cNvSpPr>
            <a:spLocks noGrp="1"/>
          </p:cNvSpPr>
          <p:nvPr>
            <p:ph type="sldNum" sz="quarter" idx="10"/>
          </p:nvPr>
        </p:nvSpPr>
        <p:spPr>
          <a:xfrm>
            <a:off x="4013946" y="6279509"/>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4782061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ark Image Layout">
    <p:bg>
      <p:bgPr>
        <a:solidFill>
          <a:srgbClr val="262B2E">
            <a:alpha val="99000"/>
          </a:srgbClr>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9144000" cy="6858000"/>
          </a:xfrm>
        </p:spPr>
        <p:txBody>
          <a:bodyPr/>
          <a:lstStyle>
            <a:lvl1pPr>
              <a:defRPr>
                <a:solidFill>
                  <a:srgbClr val="A2ABB0"/>
                </a:solidFill>
              </a:defRPr>
            </a:lvl1pPr>
          </a:lstStyle>
          <a:p>
            <a:r>
              <a:rPr lang="ru-RU"/>
              <a:t>Вставка рисунка</a:t>
            </a:r>
            <a:endParaRPr lang="hu-HU" dirty="0"/>
          </a:p>
        </p:txBody>
      </p:sp>
      <p:sp>
        <p:nvSpPr>
          <p:cNvPr id="8" name="Title 1"/>
          <p:cNvSpPr>
            <a:spLocks noGrp="1"/>
          </p:cNvSpPr>
          <p:nvPr>
            <p:ph type="ctrTitle"/>
          </p:nvPr>
        </p:nvSpPr>
        <p:spPr>
          <a:xfrm>
            <a:off x="452629" y="770467"/>
            <a:ext cx="2866154" cy="5303762"/>
          </a:xfrm>
        </p:spPr>
        <p:txBody>
          <a:bodyPr anchor="ctr">
            <a:noAutofit/>
          </a:bodyPr>
          <a:lstStyle>
            <a:lvl1pPr algn="l">
              <a:lnSpc>
                <a:spcPct val="80000"/>
              </a:lnSpc>
              <a:defRPr sz="5400" spc="-120" baseline="0">
                <a:solidFill>
                  <a:srgbClr val="FFFFFF"/>
                </a:solidFill>
              </a:defRPr>
            </a:lvl1pPr>
          </a:lstStyle>
          <a:p>
            <a:r>
              <a:rPr lang="ru-RU"/>
              <a:t>Образец заголовка</a:t>
            </a:r>
            <a:endParaRPr lang="en-US" dirty="0"/>
          </a:p>
        </p:txBody>
      </p:sp>
      <p:sp>
        <p:nvSpPr>
          <p:cNvPr id="5" name="Slide Number Placeholder 2"/>
          <p:cNvSpPr>
            <a:spLocks noGrp="1"/>
          </p:cNvSpPr>
          <p:nvPr>
            <p:ph type="sldNum" sz="quarter" idx="10"/>
          </p:nvPr>
        </p:nvSpPr>
        <p:spPr>
          <a:xfrm>
            <a:off x="4013946" y="6279509"/>
            <a:ext cx="964090" cy="354563"/>
          </a:xfrm>
        </p:spPr>
        <p:txBody>
          <a:bodyPr/>
          <a:lstStyle>
            <a:lvl1pPr>
              <a:defRPr>
                <a:solidFill>
                  <a:srgbClr val="FFFFFF">
                    <a:alpha val="50000"/>
                  </a:srgb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702936782"/>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4 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20" name="Text Placeholder 18"/>
          <p:cNvSpPr>
            <a:spLocks noGrp="1"/>
          </p:cNvSpPr>
          <p:nvPr>
            <p:ph type="body" sz="quarter" idx="17"/>
          </p:nvPr>
        </p:nvSpPr>
        <p:spPr>
          <a:xfrm>
            <a:off x="380950" y="4141387"/>
            <a:ext cx="1852613" cy="2413408"/>
          </a:xfrm>
        </p:spPr>
        <p:txBody>
          <a:bodyPr>
            <a:normAutofit/>
          </a:bodyPr>
          <a:lstStyle>
            <a:lvl1pPr algn="l">
              <a:lnSpc>
                <a:spcPct val="150000"/>
              </a:lnSpc>
              <a:defRPr sz="1800">
                <a:solidFill>
                  <a:srgbClr val="353B3F"/>
                </a:solidFill>
              </a:defRPr>
            </a:lvl1pPr>
          </a:lstStyle>
          <a:p>
            <a:pPr lvl="0"/>
            <a:r>
              <a:rPr lang="ru-RU"/>
              <a:t>Образец текста</a:t>
            </a:r>
          </a:p>
        </p:txBody>
      </p:sp>
      <p:sp>
        <p:nvSpPr>
          <p:cNvPr id="24" name="Picture Placeholder 23"/>
          <p:cNvSpPr>
            <a:spLocks noGrp="1"/>
          </p:cNvSpPr>
          <p:nvPr>
            <p:ph type="pic" sz="quarter" idx="20"/>
          </p:nvPr>
        </p:nvSpPr>
        <p:spPr>
          <a:xfrm>
            <a:off x="492922" y="2089824"/>
            <a:ext cx="1852613" cy="1811337"/>
          </a:xfrm>
        </p:spPr>
        <p:txBody>
          <a:bodyPr/>
          <a:lstStyle/>
          <a:p>
            <a:r>
              <a:rPr lang="ru-RU"/>
              <a:t>Вставка рисунка</a:t>
            </a:r>
            <a:endParaRPr lang="hu-HU" dirty="0"/>
          </a:p>
        </p:txBody>
      </p:sp>
      <p:sp>
        <p:nvSpPr>
          <p:cNvPr id="25" name="Picture Placeholder 23"/>
          <p:cNvSpPr>
            <a:spLocks noGrp="1"/>
          </p:cNvSpPr>
          <p:nvPr>
            <p:ph type="pic" sz="quarter" idx="21"/>
          </p:nvPr>
        </p:nvSpPr>
        <p:spPr>
          <a:xfrm>
            <a:off x="2584678" y="2089824"/>
            <a:ext cx="1852613" cy="1811337"/>
          </a:xfrm>
        </p:spPr>
        <p:txBody>
          <a:bodyPr/>
          <a:lstStyle/>
          <a:p>
            <a:r>
              <a:rPr lang="ru-RU"/>
              <a:t>Вставка рисунка</a:t>
            </a:r>
            <a:endParaRPr lang="hu-HU"/>
          </a:p>
        </p:txBody>
      </p:sp>
      <p:sp>
        <p:nvSpPr>
          <p:cNvPr id="26" name="Picture Placeholder 23"/>
          <p:cNvSpPr>
            <a:spLocks noGrp="1"/>
          </p:cNvSpPr>
          <p:nvPr>
            <p:ph type="pic" sz="quarter" idx="22"/>
          </p:nvPr>
        </p:nvSpPr>
        <p:spPr>
          <a:xfrm>
            <a:off x="4659571" y="2089824"/>
            <a:ext cx="1852613" cy="1811337"/>
          </a:xfrm>
        </p:spPr>
        <p:txBody>
          <a:bodyPr/>
          <a:lstStyle/>
          <a:p>
            <a:r>
              <a:rPr lang="ru-RU"/>
              <a:t>Вставка рисунка</a:t>
            </a:r>
            <a:endParaRPr lang="hu-HU"/>
          </a:p>
        </p:txBody>
      </p:sp>
      <p:sp>
        <p:nvSpPr>
          <p:cNvPr id="27" name="Picture Placeholder 23"/>
          <p:cNvSpPr>
            <a:spLocks noGrp="1"/>
          </p:cNvSpPr>
          <p:nvPr>
            <p:ph type="pic" sz="quarter" idx="23"/>
          </p:nvPr>
        </p:nvSpPr>
        <p:spPr>
          <a:xfrm>
            <a:off x="6709508" y="2089824"/>
            <a:ext cx="1852613" cy="1811337"/>
          </a:xfrm>
        </p:spPr>
        <p:txBody>
          <a:bodyPr/>
          <a:lstStyle/>
          <a:p>
            <a:r>
              <a:rPr lang="ru-RU"/>
              <a:t>Вставка рисунка</a:t>
            </a:r>
            <a:endParaRPr lang="hu-HU"/>
          </a:p>
        </p:txBody>
      </p:sp>
      <p:sp>
        <p:nvSpPr>
          <p:cNvPr id="28" name="Text Placeholder 18"/>
          <p:cNvSpPr>
            <a:spLocks noGrp="1"/>
          </p:cNvSpPr>
          <p:nvPr>
            <p:ph type="body" sz="quarter" idx="24"/>
          </p:nvPr>
        </p:nvSpPr>
        <p:spPr>
          <a:xfrm>
            <a:off x="2453146" y="4141386"/>
            <a:ext cx="1852613" cy="2413408"/>
          </a:xfrm>
        </p:spPr>
        <p:txBody>
          <a:bodyPr>
            <a:normAutofit/>
          </a:bodyPr>
          <a:lstStyle>
            <a:lvl1pPr algn="l">
              <a:lnSpc>
                <a:spcPct val="150000"/>
              </a:lnSpc>
              <a:defRPr sz="1800">
                <a:solidFill>
                  <a:srgbClr val="353B3F"/>
                </a:solidFill>
              </a:defRPr>
            </a:lvl1pPr>
          </a:lstStyle>
          <a:p>
            <a:pPr lvl="0"/>
            <a:r>
              <a:rPr lang="ru-RU"/>
              <a:t>Образец текста</a:t>
            </a:r>
          </a:p>
        </p:txBody>
      </p:sp>
      <p:sp>
        <p:nvSpPr>
          <p:cNvPr id="29" name="Text Placeholder 18"/>
          <p:cNvSpPr>
            <a:spLocks noGrp="1"/>
          </p:cNvSpPr>
          <p:nvPr>
            <p:ph type="body" sz="quarter" idx="25"/>
          </p:nvPr>
        </p:nvSpPr>
        <p:spPr>
          <a:xfrm>
            <a:off x="4525341" y="4141385"/>
            <a:ext cx="1852613" cy="2413408"/>
          </a:xfrm>
        </p:spPr>
        <p:txBody>
          <a:bodyPr>
            <a:normAutofit/>
          </a:bodyPr>
          <a:lstStyle>
            <a:lvl1pPr algn="l">
              <a:lnSpc>
                <a:spcPct val="150000"/>
              </a:lnSpc>
              <a:defRPr sz="1800">
                <a:solidFill>
                  <a:srgbClr val="353B3F"/>
                </a:solidFill>
              </a:defRPr>
            </a:lvl1pPr>
          </a:lstStyle>
          <a:p>
            <a:pPr lvl="0"/>
            <a:r>
              <a:rPr lang="ru-RU"/>
              <a:t>Образец текста</a:t>
            </a:r>
          </a:p>
        </p:txBody>
      </p:sp>
      <p:sp>
        <p:nvSpPr>
          <p:cNvPr id="30" name="Text Placeholder 18"/>
          <p:cNvSpPr>
            <a:spLocks noGrp="1"/>
          </p:cNvSpPr>
          <p:nvPr>
            <p:ph type="body" sz="quarter" idx="26"/>
          </p:nvPr>
        </p:nvSpPr>
        <p:spPr>
          <a:xfrm>
            <a:off x="6597537" y="4141385"/>
            <a:ext cx="1852613" cy="2413408"/>
          </a:xfrm>
        </p:spPr>
        <p:txBody>
          <a:bodyPr>
            <a:normAutofit/>
          </a:bodyPr>
          <a:lstStyle>
            <a:lvl1pPr algn="l">
              <a:lnSpc>
                <a:spcPct val="150000"/>
              </a:lnSpc>
              <a:defRPr sz="1800">
                <a:solidFill>
                  <a:srgbClr val="353B3F"/>
                </a:solidFill>
              </a:defRPr>
            </a:lvl1pPr>
          </a:lstStyle>
          <a:p>
            <a:pPr lvl="0"/>
            <a:r>
              <a:rPr lang="ru-RU"/>
              <a:t>Образец текста</a:t>
            </a:r>
          </a:p>
        </p:txBody>
      </p:sp>
      <p:cxnSp>
        <p:nvCxnSpPr>
          <p:cNvPr id="8" name="Straight Connector 7"/>
          <p:cNvCxnSpPr/>
          <p:nvPr userDrawn="1"/>
        </p:nvCxnSpPr>
        <p:spPr>
          <a:xfrm>
            <a:off x="492918"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2584674"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4659567"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709505"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47338114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right - Text">
    <p:spTree>
      <p:nvGrpSpPr>
        <p:cNvPr id="1" name=""/>
        <p:cNvGrpSpPr/>
        <p:nvPr/>
      </p:nvGrpSpPr>
      <p:grpSpPr>
        <a:xfrm>
          <a:off x="0" y="0"/>
          <a:ext cx="0" cy="0"/>
          <a:chOff x="0" y="0"/>
          <a:chExt cx="0" cy="0"/>
        </a:xfrm>
      </p:grpSpPr>
      <p:sp>
        <p:nvSpPr>
          <p:cNvPr id="2" name="Title 1"/>
          <p:cNvSpPr>
            <a:spLocks noGrp="1"/>
          </p:cNvSpPr>
          <p:nvPr>
            <p:ph type="title"/>
          </p:nvPr>
        </p:nvSpPr>
        <p:spPr>
          <a:xfrm>
            <a:off x="4625651" y="587836"/>
            <a:ext cx="3946848" cy="1446243"/>
          </a:xfrm>
        </p:spPr>
        <p:txBody>
          <a:bodyPr>
            <a:normAutofit/>
          </a:bodyPr>
          <a:lstStyle>
            <a:lvl1pPr>
              <a:defRPr sz="3200"/>
            </a:lvl1pPr>
          </a:lstStyle>
          <a:p>
            <a:r>
              <a:rPr lang="ru-RU"/>
              <a:t>Образец заголовка</a:t>
            </a:r>
            <a:endParaRPr lang="en-US" dirty="0"/>
          </a:p>
        </p:txBody>
      </p:sp>
      <p:sp>
        <p:nvSpPr>
          <p:cNvPr id="24" name="Picture Placeholder 23"/>
          <p:cNvSpPr>
            <a:spLocks noGrp="1"/>
          </p:cNvSpPr>
          <p:nvPr>
            <p:ph type="pic" sz="quarter" idx="20"/>
          </p:nvPr>
        </p:nvSpPr>
        <p:spPr>
          <a:xfrm>
            <a:off x="461866" y="587830"/>
            <a:ext cx="3820886" cy="5589036"/>
          </a:xfrm>
        </p:spPr>
        <p:txBody>
          <a:bodyPr/>
          <a:lstStyle>
            <a:lvl1pPr>
              <a:defRPr>
                <a:solidFill>
                  <a:srgbClr val="545E64"/>
                </a:solidFill>
              </a:defRPr>
            </a:lvl1pPr>
          </a:lstStyle>
          <a:p>
            <a:r>
              <a:rPr lang="ru-RU"/>
              <a:t>Вставка рисунка</a:t>
            </a:r>
            <a:endParaRPr lang="hu-HU" dirty="0"/>
          </a:p>
        </p:txBody>
      </p:sp>
      <p:sp>
        <p:nvSpPr>
          <p:cNvPr id="29" name="Text Placeholder 18"/>
          <p:cNvSpPr>
            <a:spLocks noGrp="1"/>
          </p:cNvSpPr>
          <p:nvPr>
            <p:ph type="body" sz="quarter" idx="25"/>
          </p:nvPr>
        </p:nvSpPr>
        <p:spPr>
          <a:xfrm>
            <a:off x="4625651" y="2108720"/>
            <a:ext cx="3946848" cy="4068149"/>
          </a:xfrm>
        </p:spPr>
        <p:txBody>
          <a:bodyPr>
            <a:normAutofit/>
          </a:bodyPr>
          <a:lstStyle>
            <a:lvl1pPr>
              <a:lnSpc>
                <a:spcPct val="150000"/>
              </a:lnSpc>
              <a:defRPr sz="1800">
                <a:solidFill>
                  <a:srgbClr val="353B3F"/>
                </a:solidFill>
              </a:defRPr>
            </a:lvl1pPr>
          </a:lstStyle>
          <a:p>
            <a:pPr lvl="0"/>
            <a:r>
              <a:rPr lang="ru-RU"/>
              <a:t>Образец текста</a:t>
            </a:r>
          </a:p>
        </p:txBody>
      </p:sp>
    </p:spTree>
    <p:extLst>
      <p:ext uri="{BB962C8B-B14F-4D97-AF65-F5344CB8AC3E}">
        <p14:creationId xmlns:p14="http://schemas.microsoft.com/office/powerpoint/2010/main" xmlns="" val="3474654299"/>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left - Text ">
    <p:spTree>
      <p:nvGrpSpPr>
        <p:cNvPr id="1" name=""/>
        <p:cNvGrpSpPr/>
        <p:nvPr/>
      </p:nvGrpSpPr>
      <p:grpSpPr>
        <a:xfrm>
          <a:off x="0" y="0"/>
          <a:ext cx="0" cy="0"/>
          <a:chOff x="0" y="0"/>
          <a:chExt cx="0" cy="0"/>
        </a:xfrm>
      </p:grpSpPr>
      <p:sp>
        <p:nvSpPr>
          <p:cNvPr id="2" name="Title 1"/>
          <p:cNvSpPr>
            <a:spLocks noGrp="1"/>
          </p:cNvSpPr>
          <p:nvPr>
            <p:ph type="title"/>
          </p:nvPr>
        </p:nvSpPr>
        <p:spPr>
          <a:xfrm>
            <a:off x="461864" y="587837"/>
            <a:ext cx="3946848" cy="1446243"/>
          </a:xfrm>
        </p:spPr>
        <p:txBody>
          <a:bodyPr>
            <a:normAutofit/>
          </a:bodyPr>
          <a:lstStyle>
            <a:lvl1pPr>
              <a:defRPr sz="3200"/>
            </a:lvl1pPr>
          </a:lstStyle>
          <a:p>
            <a:r>
              <a:rPr lang="ru-RU"/>
              <a:t>Образец заголовка</a:t>
            </a:r>
            <a:endParaRPr lang="en-US" dirty="0"/>
          </a:p>
        </p:txBody>
      </p:sp>
      <p:sp>
        <p:nvSpPr>
          <p:cNvPr id="24" name="Picture Placeholder 23"/>
          <p:cNvSpPr>
            <a:spLocks noGrp="1"/>
          </p:cNvSpPr>
          <p:nvPr>
            <p:ph type="pic" sz="quarter" idx="20"/>
          </p:nvPr>
        </p:nvSpPr>
        <p:spPr>
          <a:xfrm>
            <a:off x="4730620" y="587831"/>
            <a:ext cx="3820886" cy="5589036"/>
          </a:xfrm>
        </p:spPr>
        <p:txBody>
          <a:bodyPr/>
          <a:lstStyle>
            <a:lvl1pPr>
              <a:defRPr>
                <a:solidFill>
                  <a:srgbClr val="545E64"/>
                </a:solidFill>
              </a:defRPr>
            </a:lvl1pPr>
          </a:lstStyle>
          <a:p>
            <a:r>
              <a:rPr lang="ru-RU"/>
              <a:t>Вставка рисунка</a:t>
            </a:r>
            <a:endParaRPr lang="hu-HU" dirty="0"/>
          </a:p>
        </p:txBody>
      </p:sp>
      <p:sp>
        <p:nvSpPr>
          <p:cNvPr id="29" name="Text Placeholder 18"/>
          <p:cNvSpPr>
            <a:spLocks noGrp="1"/>
          </p:cNvSpPr>
          <p:nvPr>
            <p:ph type="body" sz="quarter" idx="25"/>
          </p:nvPr>
        </p:nvSpPr>
        <p:spPr>
          <a:xfrm>
            <a:off x="461864" y="2108720"/>
            <a:ext cx="3946848" cy="4068149"/>
          </a:xfrm>
        </p:spPr>
        <p:txBody>
          <a:bodyPr>
            <a:normAutofit/>
          </a:bodyPr>
          <a:lstStyle>
            <a:lvl1pPr>
              <a:lnSpc>
                <a:spcPct val="150000"/>
              </a:lnSpc>
              <a:defRPr sz="1800">
                <a:solidFill>
                  <a:srgbClr val="353B3F"/>
                </a:solidFill>
              </a:defRPr>
            </a:lvl1pPr>
          </a:lstStyle>
          <a:p>
            <a:pPr lvl="0"/>
            <a:r>
              <a:rPr lang="ru-RU"/>
              <a:t>Образец текста</a:t>
            </a:r>
          </a:p>
        </p:txBody>
      </p:sp>
    </p:spTree>
    <p:extLst>
      <p:ext uri="{BB962C8B-B14F-4D97-AF65-F5344CB8AC3E}">
        <p14:creationId xmlns:p14="http://schemas.microsoft.com/office/powerpoint/2010/main" xmlns="" val="3120464922"/>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2 Text">
    <p:spTree>
      <p:nvGrpSpPr>
        <p:cNvPr id="1" name=""/>
        <p:cNvGrpSpPr/>
        <p:nvPr/>
      </p:nvGrpSpPr>
      <p:grpSpPr>
        <a:xfrm>
          <a:off x="0" y="0"/>
          <a:ext cx="0" cy="0"/>
          <a:chOff x="0" y="0"/>
          <a:chExt cx="0" cy="0"/>
        </a:xfrm>
      </p:grpSpPr>
      <p:sp>
        <p:nvSpPr>
          <p:cNvPr id="2" name="Title 1"/>
          <p:cNvSpPr>
            <a:spLocks noGrp="1"/>
          </p:cNvSpPr>
          <p:nvPr>
            <p:ph type="title"/>
          </p:nvPr>
        </p:nvSpPr>
        <p:spPr>
          <a:xfrm>
            <a:off x="534178" y="587836"/>
            <a:ext cx="8038322" cy="1446243"/>
          </a:xfrm>
        </p:spPr>
        <p:txBody>
          <a:bodyPr>
            <a:normAutofit/>
          </a:bodyPr>
          <a:lstStyle>
            <a:lvl1pPr>
              <a:defRPr sz="3200"/>
            </a:lvl1pPr>
          </a:lstStyle>
          <a:p>
            <a:r>
              <a:rPr lang="ru-RU"/>
              <a:t>Образец заголовка</a:t>
            </a:r>
            <a:endParaRPr lang="en-US" dirty="0"/>
          </a:p>
        </p:txBody>
      </p:sp>
      <p:sp>
        <p:nvSpPr>
          <p:cNvPr id="29" name="Text Placeholder 18"/>
          <p:cNvSpPr>
            <a:spLocks noGrp="1"/>
          </p:cNvSpPr>
          <p:nvPr>
            <p:ph type="body" sz="quarter" idx="25"/>
          </p:nvPr>
        </p:nvSpPr>
        <p:spPr>
          <a:xfrm>
            <a:off x="4625651" y="2108720"/>
            <a:ext cx="3946848" cy="4068149"/>
          </a:xfrm>
        </p:spPr>
        <p:txBody>
          <a:bodyPr>
            <a:normAutofit/>
          </a:bodyPr>
          <a:lstStyle>
            <a:lvl1pPr>
              <a:lnSpc>
                <a:spcPct val="150000"/>
              </a:lnSpc>
              <a:defRPr sz="1800">
                <a:solidFill>
                  <a:srgbClr val="353B3F"/>
                </a:solidFill>
              </a:defRPr>
            </a:lvl1pPr>
          </a:lstStyle>
          <a:p>
            <a:pPr lvl="0"/>
            <a:r>
              <a:rPr lang="ru-RU"/>
              <a:t>Образец текста</a:t>
            </a:r>
          </a:p>
        </p:txBody>
      </p:sp>
      <p:sp>
        <p:nvSpPr>
          <p:cNvPr id="6" name="Text Placeholder 18"/>
          <p:cNvSpPr>
            <a:spLocks noGrp="1"/>
          </p:cNvSpPr>
          <p:nvPr>
            <p:ph type="body" sz="quarter" idx="26"/>
          </p:nvPr>
        </p:nvSpPr>
        <p:spPr>
          <a:xfrm>
            <a:off x="534178" y="2108720"/>
            <a:ext cx="3946848" cy="4068149"/>
          </a:xfrm>
        </p:spPr>
        <p:txBody>
          <a:bodyPr>
            <a:normAutofit/>
          </a:bodyPr>
          <a:lstStyle>
            <a:lvl1pPr>
              <a:lnSpc>
                <a:spcPct val="150000"/>
              </a:lnSpc>
              <a:defRPr sz="1800">
                <a:solidFill>
                  <a:srgbClr val="353B3F"/>
                </a:solidFill>
              </a:defRPr>
            </a:lvl1pPr>
          </a:lstStyle>
          <a:p>
            <a:pPr lvl="0"/>
            <a:r>
              <a:rPr lang="ru-RU"/>
              <a:t>Образец текста</a:t>
            </a:r>
          </a:p>
        </p:txBody>
      </p:sp>
    </p:spTree>
    <p:extLst>
      <p:ext uri="{BB962C8B-B14F-4D97-AF65-F5344CB8AC3E}">
        <p14:creationId xmlns:p14="http://schemas.microsoft.com/office/powerpoint/2010/main" xmlns="" val="184965940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List">
    <p:spTree>
      <p:nvGrpSpPr>
        <p:cNvPr id="1" name=""/>
        <p:cNvGrpSpPr/>
        <p:nvPr/>
      </p:nvGrpSpPr>
      <p:grpSpPr>
        <a:xfrm>
          <a:off x="0" y="0"/>
          <a:ext cx="0" cy="0"/>
          <a:chOff x="0" y="0"/>
          <a:chExt cx="0" cy="0"/>
        </a:xfrm>
      </p:grpSpPr>
      <p:sp>
        <p:nvSpPr>
          <p:cNvPr id="4" name="Text Placeholder 3"/>
          <p:cNvSpPr>
            <a:spLocks noGrp="1"/>
          </p:cNvSpPr>
          <p:nvPr>
            <p:ph type="body" sz="quarter" idx="27"/>
          </p:nvPr>
        </p:nvSpPr>
        <p:spPr>
          <a:xfrm>
            <a:off x="539356" y="989050"/>
            <a:ext cx="3925490" cy="5197443"/>
          </a:xfrm>
        </p:spPr>
        <p:txBody>
          <a:bodyPr>
            <a:normAutofit/>
          </a:bodyPr>
          <a:lstStyle>
            <a:lvl1pPr marL="342891" indent="-342891">
              <a:buFont typeface="Arial" panose="020B0604020202020204" pitchFamily="34" charset="0"/>
              <a:buChar char="•"/>
              <a:defRPr sz="1600"/>
            </a:lvl1pPr>
            <a:lvl2pPr marL="347463" indent="-342891">
              <a:buFont typeface="Arial" panose="020B0604020202020204" pitchFamily="34" charset="0"/>
              <a:buChar char="•"/>
              <a:defRPr sz="1600"/>
            </a:lvl2pPr>
            <a:lvl3pPr marL="342891" indent="-342891">
              <a:buFont typeface="Arial" panose="020B0604020202020204" pitchFamily="34" charset="0"/>
              <a:buChar char="•"/>
              <a:defRPr sz="1600"/>
            </a:lvl3pPr>
            <a:lvl4pPr marL="285744" indent="-285744">
              <a:buFont typeface="Arial" panose="020B0604020202020204" pitchFamily="34" charset="0"/>
              <a:buChar char="•"/>
              <a:defRPr sz="1600"/>
            </a:lvl4pPr>
            <a:lvl5pPr marL="285744" indent="-285744">
              <a:buFont typeface="Arial" panose="020B0604020202020204" pitchFamily="34" charset="0"/>
              <a:buChar cha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hu-HU" dirty="0"/>
          </a:p>
        </p:txBody>
      </p:sp>
      <p:sp>
        <p:nvSpPr>
          <p:cNvPr id="8" name="Text Placeholder 3"/>
          <p:cNvSpPr>
            <a:spLocks noGrp="1"/>
          </p:cNvSpPr>
          <p:nvPr>
            <p:ph type="body" sz="quarter" idx="28"/>
          </p:nvPr>
        </p:nvSpPr>
        <p:spPr>
          <a:xfrm>
            <a:off x="4586509" y="989050"/>
            <a:ext cx="3925490" cy="5197443"/>
          </a:xfrm>
        </p:spPr>
        <p:txBody>
          <a:bodyPr>
            <a:normAutofit/>
          </a:bodyPr>
          <a:lstStyle>
            <a:lvl1pPr marL="342891" indent="-342891">
              <a:buFont typeface="Arial" panose="020B0604020202020204" pitchFamily="34" charset="0"/>
              <a:buChar char="•"/>
              <a:defRPr sz="1600"/>
            </a:lvl1pPr>
            <a:lvl2pPr marL="347463" indent="-342891">
              <a:buFont typeface="Arial" panose="020B0604020202020204" pitchFamily="34" charset="0"/>
              <a:buChar char="•"/>
              <a:defRPr sz="1600"/>
            </a:lvl2pPr>
            <a:lvl3pPr marL="342891" indent="-342891">
              <a:buFont typeface="Arial" panose="020B0604020202020204" pitchFamily="34" charset="0"/>
              <a:buChar char="•"/>
              <a:defRPr sz="1600"/>
            </a:lvl3pPr>
            <a:lvl4pPr marL="285744" indent="-285744">
              <a:buFont typeface="Arial" panose="020B0604020202020204" pitchFamily="34" charset="0"/>
              <a:buChar char="•"/>
              <a:defRPr sz="1600"/>
            </a:lvl4pPr>
            <a:lvl5pPr marL="285744" indent="-285744">
              <a:buFont typeface="Arial" panose="020B0604020202020204" pitchFamily="34" charset="0"/>
              <a:buChar cha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hu-HU"/>
          </a:p>
        </p:txBody>
      </p:sp>
    </p:spTree>
    <p:extLst>
      <p:ext uri="{BB962C8B-B14F-4D97-AF65-F5344CB8AC3E}">
        <p14:creationId xmlns:p14="http://schemas.microsoft.com/office/powerpoint/2010/main" xmlns="" val="8810234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4" name="Text Placeholder 3"/>
          <p:cNvSpPr>
            <a:spLocks noGrp="1"/>
          </p:cNvSpPr>
          <p:nvPr>
            <p:ph type="body" sz="quarter" idx="27"/>
          </p:nvPr>
        </p:nvSpPr>
        <p:spPr>
          <a:xfrm>
            <a:off x="539356" y="989050"/>
            <a:ext cx="3925490" cy="5197443"/>
          </a:xfrm>
        </p:spPr>
        <p:txBody>
          <a:bodyPr>
            <a:normAutofit/>
          </a:bodyPr>
          <a:lstStyle>
            <a:lvl1pPr marL="342891" indent="-342891">
              <a:buFont typeface="+mj-lt"/>
              <a:buAutoNum type="arabicPeriod"/>
              <a:defRPr sz="1600"/>
            </a:lvl1pPr>
            <a:lvl2pPr marL="347463" indent="-342891">
              <a:buFont typeface="+mj-lt"/>
              <a:buAutoNum type="arabicPeriod"/>
              <a:defRPr sz="1600"/>
            </a:lvl2pPr>
            <a:lvl3pPr marL="342891" indent="-342891">
              <a:buFont typeface="+mj-lt"/>
              <a:buAutoNum type="arabicPeriod"/>
              <a:defRPr sz="1600"/>
            </a:lvl3pPr>
            <a:lvl4pPr marL="342891" indent="-342891">
              <a:buFont typeface="+mj-lt"/>
              <a:buAutoNum type="arabicPeriod"/>
              <a:defRPr sz="1600"/>
            </a:lvl4pPr>
            <a:lvl5pPr marL="342891" indent="-342891">
              <a:buFont typeface="+mj-lt"/>
              <a:buAutoNum type="arabicPeriod"/>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hu-HU" dirty="0"/>
          </a:p>
        </p:txBody>
      </p:sp>
      <p:sp>
        <p:nvSpPr>
          <p:cNvPr id="8" name="Text Placeholder 3"/>
          <p:cNvSpPr>
            <a:spLocks noGrp="1"/>
          </p:cNvSpPr>
          <p:nvPr>
            <p:ph type="body" sz="quarter" idx="28"/>
          </p:nvPr>
        </p:nvSpPr>
        <p:spPr>
          <a:xfrm>
            <a:off x="4586509" y="989050"/>
            <a:ext cx="3925490" cy="5197443"/>
          </a:xfrm>
        </p:spPr>
        <p:txBody>
          <a:bodyPr>
            <a:normAutofit/>
          </a:bodyPr>
          <a:lstStyle>
            <a:lvl1pPr marL="342891" indent="-342891">
              <a:buFont typeface="+mj-lt"/>
              <a:buAutoNum type="arabicPeriod"/>
              <a:defRPr sz="1600"/>
            </a:lvl1pPr>
            <a:lvl2pPr marL="347463" indent="-342891">
              <a:buFont typeface="+mj-lt"/>
              <a:buAutoNum type="arabicPeriod"/>
              <a:defRPr sz="1600"/>
            </a:lvl2pPr>
            <a:lvl3pPr marL="342891" indent="-342891">
              <a:buFont typeface="+mj-lt"/>
              <a:buAutoNum type="arabicPeriod"/>
              <a:defRPr sz="1600"/>
            </a:lvl3pPr>
            <a:lvl4pPr marL="342891" indent="-342891">
              <a:buFont typeface="+mj-lt"/>
              <a:buAutoNum type="arabicPeriod"/>
              <a:defRPr sz="1600"/>
            </a:lvl4pPr>
            <a:lvl5pPr marL="342891" indent="-342891">
              <a:buFont typeface="+mj-lt"/>
              <a:buAutoNum type="arabicPeriod"/>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hu-HU"/>
          </a:p>
        </p:txBody>
      </p:sp>
    </p:spTree>
    <p:extLst>
      <p:ext uri="{BB962C8B-B14F-4D97-AF65-F5344CB8AC3E}">
        <p14:creationId xmlns:p14="http://schemas.microsoft.com/office/powerpoint/2010/main" xmlns="" val="172889527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4 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20" name="Text Placeholder 18"/>
          <p:cNvSpPr>
            <a:spLocks noGrp="1"/>
          </p:cNvSpPr>
          <p:nvPr>
            <p:ph type="body" sz="quarter" idx="17"/>
          </p:nvPr>
        </p:nvSpPr>
        <p:spPr>
          <a:xfrm>
            <a:off x="380949" y="4141387"/>
            <a:ext cx="1852613" cy="2413408"/>
          </a:xfrm>
        </p:spPr>
        <p:txBody>
          <a:bodyPr>
            <a:normAutofit/>
          </a:bodyPr>
          <a:lstStyle>
            <a:lvl1pPr algn="l">
              <a:lnSpc>
                <a:spcPct val="150000"/>
              </a:lnSpc>
              <a:defRPr sz="1351">
                <a:solidFill>
                  <a:srgbClr val="FFFFFF"/>
                </a:solidFill>
              </a:defRPr>
            </a:lvl1pPr>
          </a:lstStyle>
          <a:p>
            <a:pPr lvl="0"/>
            <a:r>
              <a:rPr lang="ru-RU"/>
              <a:t>Образец текста</a:t>
            </a:r>
          </a:p>
        </p:txBody>
      </p:sp>
      <p:sp>
        <p:nvSpPr>
          <p:cNvPr id="24" name="Picture Placeholder 23"/>
          <p:cNvSpPr>
            <a:spLocks noGrp="1"/>
          </p:cNvSpPr>
          <p:nvPr>
            <p:ph type="pic" sz="quarter" idx="20"/>
          </p:nvPr>
        </p:nvSpPr>
        <p:spPr>
          <a:xfrm>
            <a:off x="492921" y="2089822"/>
            <a:ext cx="1852613" cy="1811337"/>
          </a:xfrm>
        </p:spPr>
        <p:txBody>
          <a:bodyPr/>
          <a:lstStyle/>
          <a:p>
            <a:r>
              <a:rPr lang="ru-RU"/>
              <a:t>Вставка рисунка</a:t>
            </a:r>
            <a:endParaRPr lang="hu-HU" dirty="0"/>
          </a:p>
        </p:txBody>
      </p:sp>
      <p:sp>
        <p:nvSpPr>
          <p:cNvPr id="25" name="Picture Placeholder 23"/>
          <p:cNvSpPr>
            <a:spLocks noGrp="1"/>
          </p:cNvSpPr>
          <p:nvPr>
            <p:ph type="pic" sz="quarter" idx="21"/>
          </p:nvPr>
        </p:nvSpPr>
        <p:spPr>
          <a:xfrm>
            <a:off x="2584677" y="2089822"/>
            <a:ext cx="1852613" cy="1811337"/>
          </a:xfrm>
        </p:spPr>
        <p:txBody>
          <a:bodyPr/>
          <a:lstStyle/>
          <a:p>
            <a:r>
              <a:rPr lang="ru-RU"/>
              <a:t>Вставка рисунка</a:t>
            </a:r>
            <a:endParaRPr lang="hu-HU"/>
          </a:p>
        </p:txBody>
      </p:sp>
      <p:sp>
        <p:nvSpPr>
          <p:cNvPr id="26" name="Picture Placeholder 23"/>
          <p:cNvSpPr>
            <a:spLocks noGrp="1"/>
          </p:cNvSpPr>
          <p:nvPr>
            <p:ph type="pic" sz="quarter" idx="22"/>
          </p:nvPr>
        </p:nvSpPr>
        <p:spPr>
          <a:xfrm>
            <a:off x="4659570" y="2089822"/>
            <a:ext cx="1852613" cy="1811337"/>
          </a:xfrm>
        </p:spPr>
        <p:txBody>
          <a:bodyPr/>
          <a:lstStyle/>
          <a:p>
            <a:r>
              <a:rPr lang="ru-RU"/>
              <a:t>Вставка рисунка</a:t>
            </a:r>
            <a:endParaRPr lang="hu-HU"/>
          </a:p>
        </p:txBody>
      </p:sp>
      <p:sp>
        <p:nvSpPr>
          <p:cNvPr id="27" name="Picture Placeholder 23"/>
          <p:cNvSpPr>
            <a:spLocks noGrp="1"/>
          </p:cNvSpPr>
          <p:nvPr>
            <p:ph type="pic" sz="quarter" idx="23"/>
          </p:nvPr>
        </p:nvSpPr>
        <p:spPr>
          <a:xfrm>
            <a:off x="6709507" y="2089822"/>
            <a:ext cx="1852613" cy="1811337"/>
          </a:xfrm>
        </p:spPr>
        <p:txBody>
          <a:bodyPr/>
          <a:lstStyle/>
          <a:p>
            <a:r>
              <a:rPr lang="ru-RU"/>
              <a:t>Вставка рисунка</a:t>
            </a:r>
            <a:endParaRPr lang="hu-HU"/>
          </a:p>
        </p:txBody>
      </p:sp>
      <p:sp>
        <p:nvSpPr>
          <p:cNvPr id="28" name="Text Placeholder 18"/>
          <p:cNvSpPr>
            <a:spLocks noGrp="1"/>
          </p:cNvSpPr>
          <p:nvPr>
            <p:ph type="body" sz="quarter" idx="24"/>
          </p:nvPr>
        </p:nvSpPr>
        <p:spPr>
          <a:xfrm>
            <a:off x="2453145" y="4141386"/>
            <a:ext cx="1852613" cy="2413408"/>
          </a:xfrm>
        </p:spPr>
        <p:txBody>
          <a:bodyPr>
            <a:normAutofit/>
          </a:bodyPr>
          <a:lstStyle>
            <a:lvl1pPr algn="l">
              <a:lnSpc>
                <a:spcPct val="150000"/>
              </a:lnSpc>
              <a:defRPr sz="1351">
                <a:solidFill>
                  <a:srgbClr val="FFFFFF"/>
                </a:solidFill>
              </a:defRPr>
            </a:lvl1pPr>
          </a:lstStyle>
          <a:p>
            <a:pPr lvl="0"/>
            <a:r>
              <a:rPr lang="ru-RU"/>
              <a:t>Образец текста</a:t>
            </a:r>
          </a:p>
        </p:txBody>
      </p:sp>
      <p:sp>
        <p:nvSpPr>
          <p:cNvPr id="29" name="Text Placeholder 18"/>
          <p:cNvSpPr>
            <a:spLocks noGrp="1"/>
          </p:cNvSpPr>
          <p:nvPr>
            <p:ph type="body" sz="quarter" idx="25"/>
          </p:nvPr>
        </p:nvSpPr>
        <p:spPr>
          <a:xfrm>
            <a:off x="4525340" y="4141385"/>
            <a:ext cx="1852613" cy="2413408"/>
          </a:xfrm>
        </p:spPr>
        <p:txBody>
          <a:bodyPr>
            <a:normAutofit/>
          </a:bodyPr>
          <a:lstStyle>
            <a:lvl1pPr algn="l">
              <a:lnSpc>
                <a:spcPct val="150000"/>
              </a:lnSpc>
              <a:defRPr sz="1351">
                <a:solidFill>
                  <a:srgbClr val="FFFFFF"/>
                </a:solidFill>
              </a:defRPr>
            </a:lvl1pPr>
          </a:lstStyle>
          <a:p>
            <a:pPr lvl="0"/>
            <a:r>
              <a:rPr lang="ru-RU"/>
              <a:t>Образец текста</a:t>
            </a:r>
          </a:p>
        </p:txBody>
      </p:sp>
      <p:sp>
        <p:nvSpPr>
          <p:cNvPr id="30" name="Text Placeholder 18"/>
          <p:cNvSpPr>
            <a:spLocks noGrp="1"/>
          </p:cNvSpPr>
          <p:nvPr>
            <p:ph type="body" sz="quarter" idx="26"/>
          </p:nvPr>
        </p:nvSpPr>
        <p:spPr>
          <a:xfrm>
            <a:off x="6597536" y="4141385"/>
            <a:ext cx="1852613" cy="2413408"/>
          </a:xfrm>
        </p:spPr>
        <p:txBody>
          <a:bodyPr>
            <a:normAutofit/>
          </a:bodyPr>
          <a:lstStyle>
            <a:lvl1pPr algn="l">
              <a:lnSpc>
                <a:spcPct val="150000"/>
              </a:lnSpc>
              <a:defRPr sz="1351">
                <a:solidFill>
                  <a:srgbClr val="FFFFFF"/>
                </a:solidFill>
              </a:defRPr>
            </a:lvl1pPr>
          </a:lstStyle>
          <a:p>
            <a:pPr lvl="0"/>
            <a:r>
              <a:rPr lang="ru-RU"/>
              <a:t>Образец текста</a:t>
            </a:r>
          </a:p>
        </p:txBody>
      </p:sp>
      <p:cxnSp>
        <p:nvCxnSpPr>
          <p:cNvPr id="8" name="Straight Connector 7"/>
          <p:cNvCxnSpPr/>
          <p:nvPr userDrawn="1"/>
        </p:nvCxnSpPr>
        <p:spPr>
          <a:xfrm>
            <a:off x="492918"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2584674"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4659567"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709505"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64214542"/>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 Right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5" name="Text Placeholder 4"/>
          <p:cNvSpPr>
            <a:spLocks noGrp="1"/>
          </p:cNvSpPr>
          <p:nvPr>
            <p:ph type="body" sz="quarter" idx="3"/>
          </p:nvPr>
        </p:nvSpPr>
        <p:spPr>
          <a:xfrm>
            <a:off x="4635274" y="2357213"/>
            <a:ext cx="3937226" cy="586347"/>
          </a:xfrm>
        </p:spPr>
        <p:txBody>
          <a:bodyPr anchor="ctr">
            <a:normAutofit/>
          </a:bodyPr>
          <a:lstStyle>
            <a:lvl1pPr marL="0" indent="0">
              <a:buNone/>
              <a:defRPr sz="2200" b="0" cap="all" baseline="0">
                <a:solidFill>
                  <a:schemeClr val="accent1">
                    <a:lumMod val="75000"/>
                  </a:schemeClr>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6" name="Content Placeholder 5"/>
          <p:cNvSpPr>
            <a:spLocks noGrp="1"/>
          </p:cNvSpPr>
          <p:nvPr>
            <p:ph sz="quarter" idx="4"/>
          </p:nvPr>
        </p:nvSpPr>
        <p:spPr>
          <a:xfrm>
            <a:off x="4635274" y="2992643"/>
            <a:ext cx="3937226" cy="3073422"/>
          </a:xfrm>
        </p:spPr>
        <p:txBody>
          <a:bodyPr>
            <a:normAutofit/>
          </a:bodyPr>
          <a:lstStyle>
            <a:lvl1pPr marL="0" indent="0">
              <a:lnSpc>
                <a:spcPct val="150000"/>
              </a:lnSpc>
              <a:buNone/>
              <a:defRPr sz="1600"/>
            </a:lvl1pPr>
            <a:lvl2pPr marL="4572" indent="0">
              <a:lnSpc>
                <a:spcPct val="150000"/>
              </a:lnSpc>
              <a:buNone/>
              <a:defRPr sz="1600"/>
            </a:lvl2pPr>
            <a:lvl3pPr marL="0" indent="0">
              <a:lnSpc>
                <a:spcPct val="150000"/>
              </a:lnSpc>
              <a:buNone/>
              <a:defRPr sz="1600"/>
            </a:lvl3pPr>
            <a:lvl4pPr marL="0" indent="0">
              <a:lnSpc>
                <a:spcPct val="150000"/>
              </a:lnSpc>
              <a:buNone/>
              <a:defRPr sz="1600"/>
            </a:lvl4pPr>
            <a:lvl5pPr marL="0" indent="0">
              <a:lnSpc>
                <a:spcPct val="150000"/>
              </a:lnSpc>
              <a:buNone/>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5" name="Content Placeholder 5"/>
          <p:cNvSpPr>
            <a:spLocks noGrp="1"/>
          </p:cNvSpPr>
          <p:nvPr>
            <p:ph sz="quarter" idx="14"/>
          </p:nvPr>
        </p:nvSpPr>
        <p:spPr>
          <a:xfrm>
            <a:off x="492919" y="2357206"/>
            <a:ext cx="3937226" cy="370885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Slide Number Placeholder 2"/>
          <p:cNvSpPr>
            <a:spLocks noGrp="1"/>
          </p:cNvSpPr>
          <p:nvPr>
            <p:ph type="sldNum" sz="quarter" idx="10"/>
          </p:nvPr>
        </p:nvSpPr>
        <p:spPr>
          <a:xfrm>
            <a:off x="4013946" y="6279509"/>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14029096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 Left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5" name="Text Placeholder 4"/>
          <p:cNvSpPr>
            <a:spLocks noGrp="1"/>
          </p:cNvSpPr>
          <p:nvPr>
            <p:ph type="body" sz="quarter" idx="3"/>
          </p:nvPr>
        </p:nvSpPr>
        <p:spPr>
          <a:xfrm>
            <a:off x="492919" y="2331655"/>
            <a:ext cx="3937226" cy="586347"/>
          </a:xfrm>
        </p:spPr>
        <p:txBody>
          <a:bodyPr anchor="ctr">
            <a:normAutofit/>
          </a:bodyPr>
          <a:lstStyle>
            <a:lvl1pPr marL="0" indent="0">
              <a:buNone/>
              <a:defRPr sz="2200" b="0" cap="all" baseline="0">
                <a:solidFill>
                  <a:schemeClr val="accent1">
                    <a:lumMod val="75000"/>
                  </a:schemeClr>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6" name="Content Placeholder 5"/>
          <p:cNvSpPr>
            <a:spLocks noGrp="1"/>
          </p:cNvSpPr>
          <p:nvPr>
            <p:ph sz="quarter" idx="4"/>
          </p:nvPr>
        </p:nvSpPr>
        <p:spPr>
          <a:xfrm>
            <a:off x="4635274" y="2331655"/>
            <a:ext cx="3937226" cy="3734417"/>
          </a:xfrm>
        </p:spPr>
        <p:txBody>
          <a:bodyPr>
            <a:normAutofit/>
          </a:bodyPr>
          <a:lstStyle>
            <a:lvl1pPr marL="0" indent="0">
              <a:lnSpc>
                <a:spcPct val="150000"/>
              </a:lnSpc>
              <a:buNone/>
              <a:defRPr sz="1600"/>
            </a:lvl1pPr>
            <a:lvl2pPr marL="4572" indent="0">
              <a:lnSpc>
                <a:spcPct val="150000"/>
              </a:lnSpc>
              <a:buNone/>
              <a:defRPr sz="1600"/>
            </a:lvl2pPr>
            <a:lvl3pPr marL="0" indent="0">
              <a:lnSpc>
                <a:spcPct val="150000"/>
              </a:lnSpc>
              <a:buNone/>
              <a:defRPr sz="1600"/>
            </a:lvl3pPr>
            <a:lvl4pPr marL="0" indent="0">
              <a:lnSpc>
                <a:spcPct val="150000"/>
              </a:lnSpc>
              <a:buNone/>
              <a:defRPr sz="1600"/>
            </a:lvl4pPr>
            <a:lvl5pPr marL="0" indent="0">
              <a:lnSpc>
                <a:spcPct val="150000"/>
              </a:lnSpc>
              <a:buNone/>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5" name="Content Placeholder 5"/>
          <p:cNvSpPr>
            <a:spLocks noGrp="1"/>
          </p:cNvSpPr>
          <p:nvPr>
            <p:ph sz="quarter" idx="14"/>
          </p:nvPr>
        </p:nvSpPr>
        <p:spPr>
          <a:xfrm>
            <a:off x="492919" y="2992643"/>
            <a:ext cx="3937226" cy="3073420"/>
          </a:xfrm>
        </p:spPr>
        <p:txBody>
          <a:bodyPr>
            <a:normAutofit/>
          </a:bodyPr>
          <a:lstStyle>
            <a:lvl1pPr marL="0" indent="0">
              <a:lnSpc>
                <a:spcPct val="150000"/>
              </a:lnSpc>
              <a:buNone/>
              <a:defRPr sz="1600"/>
            </a:lvl1pPr>
            <a:lvl2pPr marL="4572" indent="0">
              <a:lnSpc>
                <a:spcPct val="150000"/>
              </a:lnSpc>
              <a:buNone/>
              <a:defRPr sz="1600"/>
            </a:lvl2pPr>
            <a:lvl3pPr marL="0" indent="0">
              <a:lnSpc>
                <a:spcPct val="150000"/>
              </a:lnSpc>
              <a:buNone/>
              <a:defRPr sz="1600"/>
            </a:lvl3pPr>
            <a:lvl4pPr marL="0" indent="0">
              <a:lnSpc>
                <a:spcPct val="150000"/>
              </a:lnSpc>
              <a:buNone/>
              <a:defRPr sz="1600"/>
            </a:lvl4pPr>
            <a:lvl5pPr marL="0" indent="0">
              <a:lnSpc>
                <a:spcPct val="150000"/>
              </a:lnSpc>
              <a:buNone/>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Slide Number Placeholder 2"/>
          <p:cNvSpPr>
            <a:spLocks noGrp="1"/>
          </p:cNvSpPr>
          <p:nvPr>
            <p:ph type="sldNum" sz="quarter" idx="10"/>
          </p:nvPr>
        </p:nvSpPr>
        <p:spPr>
          <a:xfrm>
            <a:off x="4013946" y="6279509"/>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711581339"/>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4" name="Slide Number Placeholder 2"/>
          <p:cNvSpPr>
            <a:spLocks noGrp="1"/>
          </p:cNvSpPr>
          <p:nvPr>
            <p:ph type="sldNum" sz="quarter" idx="10"/>
          </p:nvPr>
        </p:nvSpPr>
        <p:spPr>
          <a:xfrm>
            <a:off x="4013946" y="6279509"/>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999794399"/>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F7F7F7"/>
        </a:solidFill>
        <a:effectLst/>
      </p:bgPr>
    </p:bg>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a:xfrm>
            <a:off x="4013946" y="6279509"/>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850995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4 Icon + 4 Content">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a:xfrm>
            <a:off x="4013946" y="6279509"/>
            <a:ext cx="964090" cy="354563"/>
          </a:xfrm>
        </p:spPr>
        <p:txBody>
          <a:bodyPr/>
          <a:lstStyle/>
          <a:p>
            <a:fld id="{4FAB73BC-B049-4115-A692-8D63A059BFB8}" type="slidenum">
              <a:rPr lang="en-US" smtClean="0"/>
              <a:pPr/>
              <a:t>‹#›</a:t>
            </a:fld>
            <a:endParaRPr lang="en-US" dirty="0"/>
          </a:p>
        </p:txBody>
      </p:sp>
      <p:sp>
        <p:nvSpPr>
          <p:cNvPr id="3" name="Title 1"/>
          <p:cNvSpPr>
            <a:spLocks noGrp="1"/>
          </p:cNvSpPr>
          <p:nvPr>
            <p:ph type="title"/>
          </p:nvPr>
        </p:nvSpPr>
        <p:spPr>
          <a:xfrm>
            <a:off x="300916" y="499534"/>
            <a:ext cx="8376557" cy="638802"/>
          </a:xfrm>
        </p:spPr>
        <p:txBody>
          <a:bodyPr>
            <a:normAutofit/>
          </a:bodyPr>
          <a:lstStyle>
            <a:lvl1pPr algn="ctr">
              <a:defRPr sz="3600" b="0"/>
            </a:lvl1pPr>
          </a:lstStyle>
          <a:p>
            <a:r>
              <a:rPr lang="ru-RU"/>
              <a:t>Образец заголовка</a:t>
            </a:r>
            <a:endParaRPr lang="en-US" dirty="0"/>
          </a:p>
        </p:txBody>
      </p:sp>
      <p:sp>
        <p:nvSpPr>
          <p:cNvPr id="5" name="Text Placeholder 18"/>
          <p:cNvSpPr>
            <a:spLocks noGrp="1"/>
          </p:cNvSpPr>
          <p:nvPr>
            <p:ph type="body" sz="quarter" idx="17"/>
          </p:nvPr>
        </p:nvSpPr>
        <p:spPr>
          <a:xfrm>
            <a:off x="373952" y="3275047"/>
            <a:ext cx="1852613" cy="2397968"/>
          </a:xfrm>
        </p:spPr>
        <p:txBody>
          <a:bodyPr anchor="t">
            <a:normAutofit/>
          </a:bodyPr>
          <a:lstStyle>
            <a:lvl1pPr marL="0" indent="0" algn="ctr">
              <a:lnSpc>
                <a:spcPct val="150000"/>
              </a:lnSpc>
              <a:buNone/>
              <a:defRPr sz="1800">
                <a:solidFill>
                  <a:srgbClr val="353B3F"/>
                </a:solidFill>
              </a:defRPr>
            </a:lvl1pPr>
          </a:lstStyle>
          <a:p>
            <a:pPr lvl="0"/>
            <a:r>
              <a:rPr lang="ru-RU"/>
              <a:t>Образец текста</a:t>
            </a:r>
          </a:p>
        </p:txBody>
      </p:sp>
      <p:sp>
        <p:nvSpPr>
          <p:cNvPr id="6" name="Text Placeholder 18"/>
          <p:cNvSpPr>
            <a:spLocks noGrp="1"/>
          </p:cNvSpPr>
          <p:nvPr>
            <p:ph type="body" sz="quarter" idx="24"/>
          </p:nvPr>
        </p:nvSpPr>
        <p:spPr>
          <a:xfrm>
            <a:off x="2465709" y="3275046"/>
            <a:ext cx="1852613" cy="2397968"/>
          </a:xfrm>
        </p:spPr>
        <p:txBody>
          <a:bodyPr anchor="t">
            <a:normAutofit/>
          </a:bodyPr>
          <a:lstStyle>
            <a:lvl1pPr marL="0" indent="0" algn="ctr">
              <a:lnSpc>
                <a:spcPct val="150000"/>
              </a:lnSpc>
              <a:buNone/>
              <a:defRPr sz="1800">
                <a:solidFill>
                  <a:srgbClr val="353B3F"/>
                </a:solidFill>
              </a:defRPr>
            </a:lvl1pPr>
          </a:lstStyle>
          <a:p>
            <a:pPr lvl="0"/>
            <a:r>
              <a:rPr lang="ru-RU"/>
              <a:t>Образец текста</a:t>
            </a:r>
          </a:p>
        </p:txBody>
      </p:sp>
      <p:sp>
        <p:nvSpPr>
          <p:cNvPr id="7" name="Text Placeholder 18"/>
          <p:cNvSpPr>
            <a:spLocks noGrp="1"/>
          </p:cNvSpPr>
          <p:nvPr>
            <p:ph type="body" sz="quarter" idx="25"/>
          </p:nvPr>
        </p:nvSpPr>
        <p:spPr>
          <a:xfrm>
            <a:off x="4557466" y="3275045"/>
            <a:ext cx="1852613" cy="2397968"/>
          </a:xfrm>
        </p:spPr>
        <p:txBody>
          <a:bodyPr anchor="t">
            <a:normAutofit/>
          </a:bodyPr>
          <a:lstStyle>
            <a:lvl1pPr marL="0" indent="0" algn="ctr">
              <a:lnSpc>
                <a:spcPct val="150000"/>
              </a:lnSpc>
              <a:buNone/>
              <a:defRPr sz="1800">
                <a:solidFill>
                  <a:srgbClr val="353B3F"/>
                </a:solidFill>
              </a:defRPr>
            </a:lvl1pPr>
          </a:lstStyle>
          <a:p>
            <a:pPr lvl="0"/>
            <a:r>
              <a:rPr lang="ru-RU"/>
              <a:t>Образец текста</a:t>
            </a:r>
          </a:p>
        </p:txBody>
      </p:sp>
      <p:sp>
        <p:nvSpPr>
          <p:cNvPr id="8" name="Text Placeholder 18"/>
          <p:cNvSpPr>
            <a:spLocks noGrp="1"/>
          </p:cNvSpPr>
          <p:nvPr>
            <p:ph type="body" sz="quarter" idx="26"/>
          </p:nvPr>
        </p:nvSpPr>
        <p:spPr>
          <a:xfrm>
            <a:off x="6649222" y="3275045"/>
            <a:ext cx="1852613" cy="2397968"/>
          </a:xfrm>
        </p:spPr>
        <p:txBody>
          <a:bodyPr anchor="t">
            <a:normAutofit/>
          </a:bodyPr>
          <a:lstStyle>
            <a:lvl1pPr marL="0" indent="0" algn="ctr">
              <a:lnSpc>
                <a:spcPct val="150000"/>
              </a:lnSpc>
              <a:buNone/>
              <a:defRPr sz="1800">
                <a:solidFill>
                  <a:srgbClr val="353B3F"/>
                </a:solidFill>
              </a:defRPr>
            </a:lvl1pPr>
          </a:lstStyle>
          <a:p>
            <a:pPr lvl="0"/>
            <a:r>
              <a:rPr lang="ru-RU"/>
              <a:t>Образец текста</a:t>
            </a:r>
          </a:p>
        </p:txBody>
      </p:sp>
      <p:sp>
        <p:nvSpPr>
          <p:cNvPr id="13" name="Slide Number Placeholder 2"/>
          <p:cNvSpPr txBox="1">
            <a:spLocks/>
          </p:cNvSpPr>
          <p:nvPr userDrawn="1"/>
        </p:nvSpPr>
        <p:spPr>
          <a:xfrm>
            <a:off x="8334567" y="6324707"/>
            <a:ext cx="669472" cy="457471"/>
          </a:xfrm>
          <a:prstGeom prst="rect">
            <a:avLst/>
          </a:prstGeom>
          <a:noFill/>
        </p:spPr>
        <p:txBody>
          <a:bodyPr anchor="ctr"/>
          <a:lstStyle>
            <a:defPPr>
              <a:defRPr lang="en-US"/>
            </a:defPPr>
            <a:lvl1pPr marL="0" algn="ctr" defTabSz="457200" rtl="0" eaLnBrk="1" latinLnBrk="0" hangingPunct="1">
              <a:defRPr sz="1400" kern="1200">
                <a:solidFill>
                  <a:srgbClr val="353B3F">
                    <a:alpha val="50000"/>
                  </a:srgb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smtClean="0"/>
              <a:pPr/>
              <a:t>‹#›</a:t>
            </a:fld>
            <a:endParaRPr lang="en-US" sz="1400" dirty="0"/>
          </a:p>
        </p:txBody>
      </p:sp>
      <p:sp>
        <p:nvSpPr>
          <p:cNvPr id="14" name="Picture Placeholder 4"/>
          <p:cNvSpPr>
            <a:spLocks noGrp="1"/>
          </p:cNvSpPr>
          <p:nvPr>
            <p:ph type="pic" sz="quarter" idx="28" hasCustomPrompt="1"/>
          </p:nvPr>
        </p:nvSpPr>
        <p:spPr>
          <a:xfrm>
            <a:off x="1126474" y="2503195"/>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1" i="0" baseline="0">
                <a:solidFill>
                  <a:schemeClr val="tx2"/>
                </a:solidFill>
              </a:defRPr>
            </a:lvl1pPr>
          </a:lstStyle>
          <a:p>
            <a:r>
              <a:rPr lang="hu-HU" dirty="0" err="1"/>
              <a:t>Click</a:t>
            </a:r>
            <a:r>
              <a:rPr lang="hu-HU" dirty="0"/>
              <a:t> </a:t>
            </a:r>
            <a:r>
              <a:rPr lang="hu-HU" dirty="0" err="1"/>
              <a:t>icon</a:t>
            </a:r>
            <a:r>
              <a:rPr lang="hu-HU" dirty="0"/>
              <a:t> </a:t>
            </a:r>
            <a:r>
              <a:rPr lang="hu-HU" dirty="0" err="1"/>
              <a:t>to</a:t>
            </a:r>
            <a:r>
              <a:rPr lang="hu-HU" dirty="0"/>
              <a:t> add BLACK ICON</a:t>
            </a:r>
          </a:p>
        </p:txBody>
      </p:sp>
      <p:sp>
        <p:nvSpPr>
          <p:cNvPr id="15" name="Picture Placeholder 4"/>
          <p:cNvSpPr>
            <a:spLocks noGrp="1"/>
          </p:cNvSpPr>
          <p:nvPr>
            <p:ph type="pic" sz="quarter" idx="29" hasCustomPrompt="1"/>
          </p:nvPr>
        </p:nvSpPr>
        <p:spPr>
          <a:xfrm>
            <a:off x="3218230" y="2503194"/>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1" i="0" baseline="0">
                <a:solidFill>
                  <a:schemeClr val="tx2"/>
                </a:solidFill>
              </a:defRPr>
            </a:lvl1pPr>
          </a:lstStyle>
          <a:p>
            <a:r>
              <a:rPr lang="hu-HU" dirty="0" err="1"/>
              <a:t>Click</a:t>
            </a:r>
            <a:r>
              <a:rPr lang="hu-HU" dirty="0"/>
              <a:t> </a:t>
            </a:r>
            <a:r>
              <a:rPr lang="hu-HU" dirty="0" err="1"/>
              <a:t>icon</a:t>
            </a:r>
            <a:r>
              <a:rPr lang="hu-HU" dirty="0"/>
              <a:t> </a:t>
            </a:r>
            <a:r>
              <a:rPr lang="hu-HU" dirty="0" err="1"/>
              <a:t>to</a:t>
            </a:r>
            <a:r>
              <a:rPr lang="hu-HU" dirty="0"/>
              <a:t> add BLACK ICON</a:t>
            </a:r>
          </a:p>
        </p:txBody>
      </p:sp>
      <p:sp>
        <p:nvSpPr>
          <p:cNvPr id="16" name="Picture Placeholder 4"/>
          <p:cNvSpPr>
            <a:spLocks noGrp="1"/>
          </p:cNvSpPr>
          <p:nvPr>
            <p:ph type="pic" sz="quarter" idx="30" hasCustomPrompt="1"/>
          </p:nvPr>
        </p:nvSpPr>
        <p:spPr>
          <a:xfrm>
            <a:off x="5309986" y="2503193"/>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1" i="0" baseline="0">
                <a:solidFill>
                  <a:schemeClr val="tx2"/>
                </a:solidFill>
              </a:defRPr>
            </a:lvl1pPr>
          </a:lstStyle>
          <a:p>
            <a:r>
              <a:rPr lang="hu-HU" dirty="0" err="1"/>
              <a:t>Click</a:t>
            </a:r>
            <a:r>
              <a:rPr lang="hu-HU" dirty="0"/>
              <a:t> </a:t>
            </a:r>
            <a:r>
              <a:rPr lang="hu-HU" dirty="0" err="1"/>
              <a:t>icon</a:t>
            </a:r>
            <a:r>
              <a:rPr lang="hu-HU" dirty="0"/>
              <a:t> </a:t>
            </a:r>
            <a:r>
              <a:rPr lang="hu-HU" dirty="0" err="1"/>
              <a:t>to</a:t>
            </a:r>
            <a:r>
              <a:rPr lang="hu-HU" dirty="0"/>
              <a:t> add BLACK ICON</a:t>
            </a:r>
          </a:p>
        </p:txBody>
      </p:sp>
      <p:sp>
        <p:nvSpPr>
          <p:cNvPr id="17" name="Picture Placeholder 4"/>
          <p:cNvSpPr>
            <a:spLocks noGrp="1"/>
          </p:cNvSpPr>
          <p:nvPr>
            <p:ph type="pic" sz="quarter" idx="31" hasCustomPrompt="1"/>
          </p:nvPr>
        </p:nvSpPr>
        <p:spPr>
          <a:xfrm>
            <a:off x="7401745" y="2503192"/>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1" i="0" baseline="0">
                <a:solidFill>
                  <a:schemeClr val="tx2"/>
                </a:solidFill>
              </a:defRPr>
            </a:lvl1pPr>
          </a:lstStyle>
          <a:p>
            <a:r>
              <a:rPr lang="hu-HU" dirty="0" err="1"/>
              <a:t>Click</a:t>
            </a:r>
            <a:r>
              <a:rPr lang="hu-HU" dirty="0"/>
              <a:t> </a:t>
            </a:r>
            <a:r>
              <a:rPr lang="hu-HU" dirty="0" err="1"/>
              <a:t>icon</a:t>
            </a:r>
            <a:r>
              <a:rPr lang="hu-HU" dirty="0"/>
              <a:t> </a:t>
            </a:r>
            <a:r>
              <a:rPr lang="hu-HU" dirty="0" err="1"/>
              <a:t>to</a:t>
            </a:r>
            <a:r>
              <a:rPr lang="hu-HU" dirty="0"/>
              <a:t> add BLACK ICON</a:t>
            </a:r>
          </a:p>
        </p:txBody>
      </p:sp>
    </p:spTree>
    <p:extLst>
      <p:ext uri="{BB962C8B-B14F-4D97-AF65-F5344CB8AC3E}">
        <p14:creationId xmlns:p14="http://schemas.microsoft.com/office/powerpoint/2010/main" xmlns="" val="292932171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6 Image + Content">
    <p:spTree>
      <p:nvGrpSpPr>
        <p:cNvPr id="1" name=""/>
        <p:cNvGrpSpPr/>
        <p:nvPr/>
      </p:nvGrpSpPr>
      <p:grpSpPr>
        <a:xfrm>
          <a:off x="0" y="0"/>
          <a:ext cx="0" cy="0"/>
          <a:chOff x="0" y="0"/>
          <a:chExt cx="0" cy="0"/>
        </a:xfrm>
      </p:grpSpPr>
      <p:sp>
        <p:nvSpPr>
          <p:cNvPr id="18" name="Title 1"/>
          <p:cNvSpPr>
            <a:spLocks noGrp="1"/>
          </p:cNvSpPr>
          <p:nvPr>
            <p:ph type="title"/>
          </p:nvPr>
        </p:nvSpPr>
        <p:spPr>
          <a:xfrm>
            <a:off x="300912" y="499537"/>
            <a:ext cx="8572500" cy="788091"/>
          </a:xfrm>
        </p:spPr>
        <p:txBody>
          <a:bodyPr/>
          <a:lstStyle/>
          <a:p>
            <a:r>
              <a:rPr lang="ru-RU"/>
              <a:t>Образец заголовка</a:t>
            </a:r>
            <a:endParaRPr lang="hu-HU" dirty="0"/>
          </a:p>
        </p:txBody>
      </p:sp>
      <p:sp>
        <p:nvSpPr>
          <p:cNvPr id="19" name="Text Placeholder 11"/>
          <p:cNvSpPr>
            <a:spLocks noGrp="1"/>
          </p:cNvSpPr>
          <p:nvPr>
            <p:ph type="body" sz="quarter" idx="17"/>
          </p:nvPr>
        </p:nvSpPr>
        <p:spPr>
          <a:xfrm>
            <a:off x="1329616" y="1567558"/>
            <a:ext cx="2974133" cy="1315615"/>
          </a:xfrm>
        </p:spPr>
        <p:txBody>
          <a:bodyPr>
            <a:normAutofit/>
          </a:bodyPr>
          <a:lstStyle>
            <a:lvl1pPr marL="0" indent="0">
              <a:lnSpc>
                <a:spcPct val="150000"/>
              </a:lnSpc>
              <a:buNone/>
              <a:defRPr sz="1600"/>
            </a:lvl1pPr>
          </a:lstStyle>
          <a:p>
            <a:pPr lvl="0"/>
            <a:r>
              <a:rPr lang="ru-RU"/>
              <a:t>Образец текста</a:t>
            </a:r>
          </a:p>
        </p:txBody>
      </p:sp>
      <p:sp>
        <p:nvSpPr>
          <p:cNvPr id="22" name="Text Placeholder 11"/>
          <p:cNvSpPr>
            <a:spLocks noGrp="1"/>
          </p:cNvSpPr>
          <p:nvPr>
            <p:ph type="body" sz="quarter" idx="24"/>
          </p:nvPr>
        </p:nvSpPr>
        <p:spPr>
          <a:xfrm>
            <a:off x="5607702" y="1511577"/>
            <a:ext cx="2974133" cy="1315615"/>
          </a:xfrm>
        </p:spPr>
        <p:txBody>
          <a:bodyPr>
            <a:normAutofit/>
          </a:bodyPr>
          <a:lstStyle>
            <a:lvl1pPr marL="0" indent="0">
              <a:lnSpc>
                <a:spcPct val="150000"/>
              </a:lnSpc>
              <a:buNone/>
              <a:defRPr sz="1600"/>
            </a:lvl1pPr>
          </a:lstStyle>
          <a:p>
            <a:pPr lvl="0"/>
            <a:r>
              <a:rPr lang="ru-RU"/>
              <a:t>Образец текста</a:t>
            </a:r>
          </a:p>
        </p:txBody>
      </p:sp>
      <p:sp>
        <p:nvSpPr>
          <p:cNvPr id="24" name="Text Placeholder 11"/>
          <p:cNvSpPr>
            <a:spLocks noGrp="1"/>
          </p:cNvSpPr>
          <p:nvPr>
            <p:ph type="body" sz="quarter" idx="26"/>
          </p:nvPr>
        </p:nvSpPr>
        <p:spPr>
          <a:xfrm>
            <a:off x="1329616" y="3181765"/>
            <a:ext cx="2974133" cy="1315615"/>
          </a:xfrm>
        </p:spPr>
        <p:txBody>
          <a:bodyPr>
            <a:normAutofit/>
          </a:bodyPr>
          <a:lstStyle>
            <a:lvl1pPr marL="0" indent="0">
              <a:lnSpc>
                <a:spcPct val="150000"/>
              </a:lnSpc>
              <a:buNone/>
              <a:defRPr sz="1600"/>
            </a:lvl1pPr>
          </a:lstStyle>
          <a:p>
            <a:pPr lvl="0"/>
            <a:r>
              <a:rPr lang="ru-RU"/>
              <a:t>Образец текста</a:t>
            </a:r>
          </a:p>
        </p:txBody>
      </p:sp>
      <p:sp>
        <p:nvSpPr>
          <p:cNvPr id="26" name="Text Placeholder 11"/>
          <p:cNvSpPr>
            <a:spLocks noGrp="1"/>
          </p:cNvSpPr>
          <p:nvPr>
            <p:ph type="body" sz="quarter" idx="28"/>
          </p:nvPr>
        </p:nvSpPr>
        <p:spPr>
          <a:xfrm>
            <a:off x="5607702" y="3125788"/>
            <a:ext cx="2974133" cy="1315615"/>
          </a:xfrm>
        </p:spPr>
        <p:txBody>
          <a:bodyPr>
            <a:normAutofit/>
          </a:bodyPr>
          <a:lstStyle>
            <a:lvl1pPr marL="0" indent="0">
              <a:lnSpc>
                <a:spcPct val="150000"/>
              </a:lnSpc>
              <a:buNone/>
              <a:defRPr sz="1600"/>
            </a:lvl1pPr>
          </a:lstStyle>
          <a:p>
            <a:pPr lvl="0"/>
            <a:r>
              <a:rPr lang="ru-RU"/>
              <a:t>Образец текста</a:t>
            </a:r>
          </a:p>
        </p:txBody>
      </p:sp>
      <p:sp>
        <p:nvSpPr>
          <p:cNvPr id="28" name="Text Placeholder 11"/>
          <p:cNvSpPr>
            <a:spLocks noGrp="1"/>
          </p:cNvSpPr>
          <p:nvPr>
            <p:ph type="body" sz="quarter" idx="30"/>
          </p:nvPr>
        </p:nvSpPr>
        <p:spPr>
          <a:xfrm>
            <a:off x="1329616" y="4761098"/>
            <a:ext cx="2974133" cy="1315615"/>
          </a:xfrm>
        </p:spPr>
        <p:txBody>
          <a:bodyPr>
            <a:normAutofit/>
          </a:bodyPr>
          <a:lstStyle>
            <a:lvl1pPr marL="0" indent="0">
              <a:lnSpc>
                <a:spcPct val="150000"/>
              </a:lnSpc>
              <a:buNone/>
              <a:defRPr sz="1600"/>
            </a:lvl1pPr>
          </a:lstStyle>
          <a:p>
            <a:pPr lvl="0"/>
            <a:r>
              <a:rPr lang="ru-RU"/>
              <a:t>Образец текста</a:t>
            </a:r>
          </a:p>
        </p:txBody>
      </p:sp>
      <p:sp>
        <p:nvSpPr>
          <p:cNvPr id="30" name="Text Placeholder 11"/>
          <p:cNvSpPr>
            <a:spLocks noGrp="1"/>
          </p:cNvSpPr>
          <p:nvPr>
            <p:ph type="body" sz="quarter" idx="32"/>
          </p:nvPr>
        </p:nvSpPr>
        <p:spPr>
          <a:xfrm>
            <a:off x="5607702" y="4705117"/>
            <a:ext cx="2974133" cy="1315615"/>
          </a:xfrm>
        </p:spPr>
        <p:txBody>
          <a:bodyPr>
            <a:normAutofit/>
          </a:bodyPr>
          <a:lstStyle>
            <a:lvl1pPr marL="0" indent="0">
              <a:lnSpc>
                <a:spcPct val="150000"/>
              </a:lnSpc>
              <a:buNone/>
              <a:defRPr sz="1600"/>
            </a:lvl1pPr>
          </a:lstStyle>
          <a:p>
            <a:pPr lvl="0"/>
            <a:r>
              <a:rPr lang="ru-RU"/>
              <a:t>Образец текста</a:t>
            </a:r>
          </a:p>
        </p:txBody>
      </p:sp>
      <p:sp>
        <p:nvSpPr>
          <p:cNvPr id="32" name="Slide Number Placeholder 2"/>
          <p:cNvSpPr>
            <a:spLocks noGrp="1"/>
          </p:cNvSpPr>
          <p:nvPr>
            <p:ph type="sldNum" sz="quarter" idx="10"/>
          </p:nvPr>
        </p:nvSpPr>
        <p:spPr>
          <a:xfrm>
            <a:off x="4013946" y="6279509"/>
            <a:ext cx="964090" cy="354563"/>
          </a:xfrm>
        </p:spPr>
        <p:txBody>
          <a:bodyPr/>
          <a:lstStyle/>
          <a:p>
            <a:fld id="{4FAB73BC-B049-4115-A692-8D63A059BFB8}" type="slidenum">
              <a:rPr lang="en-US" smtClean="0"/>
              <a:pPr/>
              <a:t>‹#›</a:t>
            </a:fld>
            <a:endParaRPr lang="en-US" dirty="0"/>
          </a:p>
        </p:txBody>
      </p:sp>
      <p:sp>
        <p:nvSpPr>
          <p:cNvPr id="16" name="Picture Placeholder 4"/>
          <p:cNvSpPr>
            <a:spLocks noGrp="1"/>
          </p:cNvSpPr>
          <p:nvPr>
            <p:ph type="pic" sz="quarter" idx="33" hasCustomPrompt="1"/>
          </p:nvPr>
        </p:nvSpPr>
        <p:spPr>
          <a:xfrm>
            <a:off x="642349" y="1934871"/>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1" i="0" baseline="0">
                <a:solidFill>
                  <a:schemeClr val="tx2"/>
                </a:solidFill>
              </a:defRPr>
            </a:lvl1pPr>
          </a:lstStyle>
          <a:p>
            <a:r>
              <a:rPr lang="hu-HU" dirty="0" err="1"/>
              <a:t>Click</a:t>
            </a:r>
            <a:r>
              <a:rPr lang="hu-HU" dirty="0"/>
              <a:t> </a:t>
            </a:r>
            <a:r>
              <a:rPr lang="hu-HU" dirty="0" err="1"/>
              <a:t>icon</a:t>
            </a:r>
            <a:r>
              <a:rPr lang="hu-HU" dirty="0"/>
              <a:t> </a:t>
            </a:r>
            <a:r>
              <a:rPr lang="hu-HU" dirty="0" err="1"/>
              <a:t>to</a:t>
            </a:r>
            <a:r>
              <a:rPr lang="hu-HU" dirty="0"/>
              <a:t> add BLACK ICON</a:t>
            </a:r>
          </a:p>
        </p:txBody>
      </p:sp>
      <p:sp>
        <p:nvSpPr>
          <p:cNvPr id="17" name="Picture Placeholder 4"/>
          <p:cNvSpPr>
            <a:spLocks noGrp="1"/>
          </p:cNvSpPr>
          <p:nvPr>
            <p:ph type="pic" sz="quarter" idx="34" hasCustomPrompt="1"/>
          </p:nvPr>
        </p:nvSpPr>
        <p:spPr>
          <a:xfrm>
            <a:off x="642349" y="3605060"/>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1" i="0" baseline="0">
                <a:solidFill>
                  <a:schemeClr val="tx2"/>
                </a:solidFill>
              </a:defRPr>
            </a:lvl1pPr>
          </a:lstStyle>
          <a:p>
            <a:r>
              <a:rPr lang="hu-HU" dirty="0" err="1"/>
              <a:t>Click</a:t>
            </a:r>
            <a:r>
              <a:rPr lang="hu-HU" dirty="0"/>
              <a:t> </a:t>
            </a:r>
            <a:r>
              <a:rPr lang="hu-HU" dirty="0" err="1"/>
              <a:t>icon</a:t>
            </a:r>
            <a:r>
              <a:rPr lang="hu-HU" dirty="0"/>
              <a:t> </a:t>
            </a:r>
            <a:r>
              <a:rPr lang="hu-HU" dirty="0" err="1"/>
              <a:t>to</a:t>
            </a:r>
            <a:r>
              <a:rPr lang="hu-HU" dirty="0"/>
              <a:t> add BLACK ICON</a:t>
            </a:r>
          </a:p>
        </p:txBody>
      </p:sp>
      <p:sp>
        <p:nvSpPr>
          <p:cNvPr id="20" name="Picture Placeholder 4"/>
          <p:cNvSpPr>
            <a:spLocks noGrp="1"/>
          </p:cNvSpPr>
          <p:nvPr>
            <p:ph type="pic" sz="quarter" idx="35" hasCustomPrompt="1"/>
          </p:nvPr>
        </p:nvSpPr>
        <p:spPr>
          <a:xfrm>
            <a:off x="642349" y="5128411"/>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1" i="0" baseline="0">
                <a:solidFill>
                  <a:schemeClr val="tx2"/>
                </a:solidFill>
              </a:defRPr>
            </a:lvl1pPr>
          </a:lstStyle>
          <a:p>
            <a:r>
              <a:rPr lang="hu-HU" dirty="0" err="1"/>
              <a:t>Click</a:t>
            </a:r>
            <a:r>
              <a:rPr lang="hu-HU" dirty="0"/>
              <a:t> </a:t>
            </a:r>
            <a:r>
              <a:rPr lang="hu-HU" dirty="0" err="1"/>
              <a:t>icon</a:t>
            </a:r>
            <a:r>
              <a:rPr lang="hu-HU" dirty="0"/>
              <a:t> </a:t>
            </a:r>
            <a:r>
              <a:rPr lang="hu-HU" dirty="0" err="1"/>
              <a:t>to</a:t>
            </a:r>
            <a:r>
              <a:rPr lang="hu-HU" dirty="0"/>
              <a:t> add BLACK ICON</a:t>
            </a:r>
          </a:p>
        </p:txBody>
      </p:sp>
      <p:sp>
        <p:nvSpPr>
          <p:cNvPr id="21" name="Picture Placeholder 4"/>
          <p:cNvSpPr>
            <a:spLocks noGrp="1"/>
          </p:cNvSpPr>
          <p:nvPr>
            <p:ph type="pic" sz="quarter" idx="36" hasCustomPrompt="1"/>
          </p:nvPr>
        </p:nvSpPr>
        <p:spPr>
          <a:xfrm>
            <a:off x="4968406" y="1934871"/>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1" i="0" baseline="0">
                <a:solidFill>
                  <a:schemeClr val="tx2"/>
                </a:solidFill>
              </a:defRPr>
            </a:lvl1pPr>
          </a:lstStyle>
          <a:p>
            <a:r>
              <a:rPr lang="hu-HU" dirty="0" err="1"/>
              <a:t>Click</a:t>
            </a:r>
            <a:r>
              <a:rPr lang="hu-HU" dirty="0"/>
              <a:t> </a:t>
            </a:r>
            <a:r>
              <a:rPr lang="hu-HU" dirty="0" err="1"/>
              <a:t>icon</a:t>
            </a:r>
            <a:r>
              <a:rPr lang="hu-HU" dirty="0"/>
              <a:t> </a:t>
            </a:r>
            <a:r>
              <a:rPr lang="hu-HU" dirty="0" err="1"/>
              <a:t>to</a:t>
            </a:r>
            <a:r>
              <a:rPr lang="hu-HU" dirty="0"/>
              <a:t> add BLACK ICON</a:t>
            </a:r>
          </a:p>
        </p:txBody>
      </p:sp>
      <p:sp>
        <p:nvSpPr>
          <p:cNvPr id="23" name="Picture Placeholder 4"/>
          <p:cNvSpPr>
            <a:spLocks noGrp="1"/>
          </p:cNvSpPr>
          <p:nvPr>
            <p:ph type="pic" sz="quarter" idx="37" hasCustomPrompt="1"/>
          </p:nvPr>
        </p:nvSpPr>
        <p:spPr>
          <a:xfrm>
            <a:off x="4968406" y="3605060"/>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1" i="0" baseline="0">
                <a:solidFill>
                  <a:schemeClr val="tx2"/>
                </a:solidFill>
              </a:defRPr>
            </a:lvl1pPr>
          </a:lstStyle>
          <a:p>
            <a:r>
              <a:rPr lang="hu-HU" dirty="0" err="1"/>
              <a:t>Click</a:t>
            </a:r>
            <a:r>
              <a:rPr lang="hu-HU" dirty="0"/>
              <a:t> </a:t>
            </a:r>
            <a:r>
              <a:rPr lang="hu-HU" dirty="0" err="1"/>
              <a:t>icon</a:t>
            </a:r>
            <a:r>
              <a:rPr lang="hu-HU" dirty="0"/>
              <a:t> </a:t>
            </a:r>
            <a:r>
              <a:rPr lang="hu-HU" dirty="0" err="1"/>
              <a:t>to</a:t>
            </a:r>
            <a:r>
              <a:rPr lang="hu-HU" dirty="0"/>
              <a:t> add BLACK ICON</a:t>
            </a:r>
          </a:p>
        </p:txBody>
      </p:sp>
      <p:sp>
        <p:nvSpPr>
          <p:cNvPr id="25" name="Picture Placeholder 4"/>
          <p:cNvSpPr>
            <a:spLocks noGrp="1"/>
          </p:cNvSpPr>
          <p:nvPr>
            <p:ph type="pic" sz="quarter" idx="38" hasCustomPrompt="1"/>
          </p:nvPr>
        </p:nvSpPr>
        <p:spPr>
          <a:xfrm>
            <a:off x="4968406" y="5128411"/>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1" i="0" baseline="0">
                <a:solidFill>
                  <a:schemeClr val="tx2"/>
                </a:solidFill>
              </a:defRPr>
            </a:lvl1pPr>
          </a:lstStyle>
          <a:p>
            <a:r>
              <a:rPr lang="hu-HU" dirty="0" err="1"/>
              <a:t>Click</a:t>
            </a:r>
            <a:r>
              <a:rPr lang="hu-HU" dirty="0"/>
              <a:t> </a:t>
            </a:r>
            <a:r>
              <a:rPr lang="hu-HU" dirty="0" err="1"/>
              <a:t>icon</a:t>
            </a:r>
            <a:r>
              <a:rPr lang="hu-HU" dirty="0"/>
              <a:t> </a:t>
            </a:r>
            <a:r>
              <a:rPr lang="hu-HU" dirty="0" err="1"/>
              <a:t>to</a:t>
            </a:r>
            <a:r>
              <a:rPr lang="hu-HU" dirty="0"/>
              <a:t> add BLACK ICON</a:t>
            </a:r>
          </a:p>
        </p:txBody>
      </p:sp>
    </p:spTree>
    <p:extLst>
      <p:ext uri="{BB962C8B-B14F-4D97-AF65-F5344CB8AC3E}">
        <p14:creationId xmlns:p14="http://schemas.microsoft.com/office/powerpoint/2010/main" xmlns="" val="160132288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Title Line Right + Content">
    <p:spTree>
      <p:nvGrpSpPr>
        <p:cNvPr id="1" name=""/>
        <p:cNvGrpSpPr/>
        <p:nvPr/>
      </p:nvGrpSpPr>
      <p:grpSpPr>
        <a:xfrm>
          <a:off x="0" y="0"/>
          <a:ext cx="0" cy="0"/>
          <a:chOff x="0" y="0"/>
          <a:chExt cx="0" cy="0"/>
        </a:xfrm>
      </p:grpSpPr>
      <p:sp>
        <p:nvSpPr>
          <p:cNvPr id="2" name="Rectangle 1"/>
          <p:cNvSpPr/>
          <p:nvPr userDrawn="1"/>
        </p:nvSpPr>
        <p:spPr>
          <a:xfrm>
            <a:off x="5715000" y="0"/>
            <a:ext cx="3429000" cy="6858000"/>
          </a:xfrm>
          <a:prstGeom prst="rect">
            <a:avLst/>
          </a:prstGeom>
          <a:solidFill>
            <a:srgbClr val="CAA66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4000">
                <a:solidFill>
                  <a:srgbClr val="FFFFFF"/>
                </a:solidFill>
              </a:defRPr>
            </a:lvl1pPr>
          </a:lstStyle>
          <a:p>
            <a:r>
              <a:rPr lang="ru-RU"/>
              <a:t>Образец заголовка</a:t>
            </a:r>
            <a:endParaRPr lang="en-US" dirty="0"/>
          </a:p>
        </p:txBody>
      </p:sp>
      <p:sp>
        <p:nvSpPr>
          <p:cNvPr id="3" name="Content Placeholder 2"/>
          <p:cNvSpPr>
            <a:spLocks noGrp="1"/>
          </p:cNvSpPr>
          <p:nvPr>
            <p:ph idx="1"/>
          </p:nvPr>
        </p:nvSpPr>
        <p:spPr>
          <a:xfrm>
            <a:off x="571500" y="762006"/>
            <a:ext cx="4572000" cy="51909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06987" y="2511813"/>
            <a:ext cx="2548890" cy="3913480"/>
          </a:xfrm>
        </p:spPr>
        <p:txBody>
          <a:bodyPr>
            <a:normAutofit/>
          </a:bodyPr>
          <a:lstStyle>
            <a:lvl1pPr marL="0" marR="0" indent="0" algn="l" defTabSz="914377" rtl="0" eaLnBrk="1" fontAlgn="auto" latinLnBrk="0" hangingPunct="1">
              <a:lnSpc>
                <a:spcPct val="150000"/>
              </a:lnSpc>
              <a:spcBef>
                <a:spcPts val="1200"/>
              </a:spcBef>
              <a:spcAft>
                <a:spcPts val="0"/>
              </a:spcAft>
              <a:buClrTx/>
              <a:buSzTx/>
              <a:buFontTx/>
              <a:buNone/>
              <a:tabLst/>
              <a:defRPr sz="1800">
                <a:solidFill>
                  <a:srgbClr val="262626"/>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ts val="1400"/>
              </a:spcBef>
              <a:spcAft>
                <a:spcPts val="0"/>
              </a:spcAft>
              <a:buClrTx/>
              <a:buSzTx/>
              <a:buFontTx/>
              <a:buNone/>
              <a:tabLst/>
              <a:defRPr/>
            </a:pPr>
            <a:r>
              <a:rPr lang="ru-RU"/>
              <a:t>Образец текста</a:t>
            </a:r>
          </a:p>
        </p:txBody>
      </p:sp>
      <p:sp>
        <p:nvSpPr>
          <p:cNvPr id="7" name="Slide Number Placeholder 2"/>
          <p:cNvSpPr>
            <a:spLocks noGrp="1"/>
          </p:cNvSpPr>
          <p:nvPr>
            <p:ph type="sldNum" sz="quarter" idx="10"/>
          </p:nvPr>
        </p:nvSpPr>
        <p:spPr>
          <a:xfrm>
            <a:off x="4013946" y="6279509"/>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79765748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Line Left + Content">
    <p:spTree>
      <p:nvGrpSpPr>
        <p:cNvPr id="1" name=""/>
        <p:cNvGrpSpPr/>
        <p:nvPr/>
      </p:nvGrpSpPr>
      <p:grpSpPr>
        <a:xfrm>
          <a:off x="0" y="0"/>
          <a:ext cx="0" cy="0"/>
          <a:chOff x="0" y="0"/>
          <a:chExt cx="0" cy="0"/>
        </a:xfrm>
      </p:grpSpPr>
      <p:sp>
        <p:nvSpPr>
          <p:cNvPr id="6" name="Rectangle 5"/>
          <p:cNvSpPr/>
          <p:nvPr userDrawn="1"/>
        </p:nvSpPr>
        <p:spPr>
          <a:xfrm>
            <a:off x="0" y="0"/>
            <a:ext cx="3429000" cy="6858000"/>
          </a:xfrm>
          <a:prstGeom prst="rect">
            <a:avLst/>
          </a:prstGeom>
          <a:solidFill>
            <a:srgbClr val="CBA76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8"/>
          <p:cNvSpPr>
            <a:spLocks noGrp="1"/>
          </p:cNvSpPr>
          <p:nvPr>
            <p:ph type="title"/>
          </p:nvPr>
        </p:nvSpPr>
        <p:spPr>
          <a:xfrm>
            <a:off x="481053" y="542282"/>
            <a:ext cx="2537460" cy="1920240"/>
          </a:xfrm>
        </p:spPr>
        <p:txBody>
          <a:bodyPr anchor="b">
            <a:noAutofit/>
          </a:bodyPr>
          <a:lstStyle>
            <a:lvl1pPr>
              <a:lnSpc>
                <a:spcPct val="85000"/>
              </a:lnSpc>
              <a:defRPr sz="4000">
                <a:solidFill>
                  <a:srgbClr val="FFFFFF"/>
                </a:solidFill>
              </a:defRPr>
            </a:lvl1pPr>
          </a:lstStyle>
          <a:p>
            <a:r>
              <a:rPr lang="ru-RU"/>
              <a:t>Образец заголовка</a:t>
            </a:r>
            <a:endParaRPr lang="en-US" dirty="0"/>
          </a:p>
        </p:txBody>
      </p:sp>
      <p:sp>
        <p:nvSpPr>
          <p:cNvPr id="8" name="Content Placeholder 2"/>
          <p:cNvSpPr>
            <a:spLocks noGrp="1"/>
          </p:cNvSpPr>
          <p:nvPr>
            <p:ph idx="1"/>
          </p:nvPr>
        </p:nvSpPr>
        <p:spPr>
          <a:xfrm>
            <a:off x="3920987" y="542282"/>
            <a:ext cx="4763481" cy="53639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9" name="Text Placeholder 3"/>
          <p:cNvSpPr>
            <a:spLocks noGrp="1"/>
          </p:cNvSpPr>
          <p:nvPr>
            <p:ph type="body" sz="half" idx="2"/>
          </p:nvPr>
        </p:nvSpPr>
        <p:spPr>
          <a:xfrm>
            <a:off x="491987" y="2511813"/>
            <a:ext cx="2548890" cy="3848166"/>
          </a:xfrm>
        </p:spPr>
        <p:txBody>
          <a:bodyPr>
            <a:normAutofit/>
          </a:bodyPr>
          <a:lstStyle>
            <a:lvl1pPr marL="0" marR="0" indent="0" algn="l" defTabSz="914377" rtl="0" eaLnBrk="1" fontAlgn="auto" latinLnBrk="0" hangingPunct="1">
              <a:lnSpc>
                <a:spcPct val="150000"/>
              </a:lnSpc>
              <a:spcBef>
                <a:spcPts val="1200"/>
              </a:spcBef>
              <a:spcAft>
                <a:spcPts val="0"/>
              </a:spcAft>
              <a:buClrTx/>
              <a:buSzTx/>
              <a:buFontTx/>
              <a:buNone/>
              <a:tabLst/>
              <a:defRPr sz="1800">
                <a:solidFill>
                  <a:srgbClr val="353B3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ts val="1400"/>
              </a:spcBef>
              <a:spcAft>
                <a:spcPts val="0"/>
              </a:spcAft>
              <a:buClrTx/>
              <a:buSzTx/>
              <a:buFontTx/>
              <a:buNone/>
              <a:tabLst/>
              <a:defRPr/>
            </a:pPr>
            <a:r>
              <a:rPr lang="ru-RU"/>
              <a:t>Образец текста</a:t>
            </a:r>
          </a:p>
        </p:txBody>
      </p:sp>
      <p:sp>
        <p:nvSpPr>
          <p:cNvPr id="11" name="Slide Number Placeholder 2"/>
          <p:cNvSpPr>
            <a:spLocks noGrp="1"/>
          </p:cNvSpPr>
          <p:nvPr>
            <p:ph type="sldNum" sz="quarter" idx="10"/>
          </p:nvPr>
        </p:nvSpPr>
        <p:spPr>
          <a:xfrm>
            <a:off x="4013946" y="6279509"/>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595799152"/>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 Big Image">
    <p:spTree>
      <p:nvGrpSpPr>
        <p:cNvPr id="1" name=""/>
        <p:cNvGrpSpPr/>
        <p:nvPr/>
      </p:nvGrpSpPr>
      <p:grpSpPr>
        <a:xfrm>
          <a:off x="0" y="0"/>
          <a:ext cx="0" cy="0"/>
          <a:chOff x="0" y="0"/>
          <a:chExt cx="0" cy="0"/>
        </a:xfrm>
      </p:grpSpPr>
      <p:sp>
        <p:nvSpPr>
          <p:cNvPr id="8" name="Content Placeholder 2"/>
          <p:cNvSpPr>
            <a:spLocks noGrp="1"/>
          </p:cNvSpPr>
          <p:nvPr>
            <p:ph idx="1"/>
          </p:nvPr>
        </p:nvSpPr>
        <p:spPr>
          <a:xfrm>
            <a:off x="3532865" y="0"/>
            <a:ext cx="5289200" cy="6858000"/>
          </a:xfrm>
          <a:noFill/>
        </p:spPr>
        <p:txBody>
          <a:bodyPr wrap="square">
            <a:normAutofit/>
          </a:bodyPr>
          <a:lstStyle>
            <a:lvl1pPr algn="r">
              <a:defRPr sz="3200">
                <a:solidFill>
                  <a:srgbClr val="545E64"/>
                </a:solidFill>
              </a:defRPr>
            </a:lvl1pPr>
            <a:lvl2pPr algn="r">
              <a:defRPr sz="2800">
                <a:solidFill>
                  <a:srgbClr val="545E64"/>
                </a:solidFill>
              </a:defRPr>
            </a:lvl2pPr>
            <a:lvl3pPr algn="r">
              <a:defRPr sz="2400">
                <a:solidFill>
                  <a:srgbClr val="545E64"/>
                </a:solidFill>
              </a:defRPr>
            </a:lvl3pPr>
            <a:lvl4pPr algn="r">
              <a:defRPr sz="2000">
                <a:solidFill>
                  <a:srgbClr val="545E64"/>
                </a:solidFill>
              </a:defRPr>
            </a:lvl4pPr>
            <a:lvl5pPr algn="r">
              <a:defRPr sz="2400" b="1">
                <a:solidFill>
                  <a:srgbClr val="545E64"/>
                </a:solidFill>
              </a:defRPr>
            </a:lvl5pPr>
            <a:lvl6pPr>
              <a:defRPr sz="2000"/>
            </a:lvl6pPr>
            <a:lvl7pPr>
              <a:defRPr sz="2000"/>
            </a:lvl7pPr>
            <a:lvl8pPr>
              <a:defRPr sz="2000"/>
            </a:lvl8pPr>
            <a:lvl9pPr>
              <a:defRPr sz="2000"/>
            </a:lvl9pPr>
          </a:lstStyle>
          <a:p>
            <a:pPr lvl="4"/>
            <a:endParaRPr lang="ru-RU" dirty="0"/>
          </a:p>
          <a:p>
            <a:pPr lvl="4"/>
            <a:r>
              <a:rPr lang="ru-RU" dirty="0"/>
              <a:t>Проводятся выставки и фотовыставки документов, связанных с юбилейными и памятными датами истории Отечества и Московской области, городского округа Рошаль</a:t>
            </a:r>
          </a:p>
        </p:txBody>
      </p:sp>
      <p:sp>
        <p:nvSpPr>
          <p:cNvPr id="6" name="Rectangle 5"/>
          <p:cNvSpPr/>
          <p:nvPr userDrawn="1"/>
        </p:nvSpPr>
        <p:spPr>
          <a:xfrm>
            <a:off x="0" y="0"/>
            <a:ext cx="3429000" cy="6858000"/>
          </a:xfrm>
          <a:prstGeom prst="rect">
            <a:avLst/>
          </a:prstGeom>
          <a:solidFill>
            <a:srgbClr val="CBA76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u-RU" sz="1800" dirty="0"/>
          </a:p>
        </p:txBody>
      </p:sp>
      <p:sp>
        <p:nvSpPr>
          <p:cNvPr id="7" name="Title 8"/>
          <p:cNvSpPr>
            <a:spLocks noGrp="1"/>
          </p:cNvSpPr>
          <p:nvPr>
            <p:ph type="title" hasCustomPrompt="1"/>
          </p:nvPr>
        </p:nvSpPr>
        <p:spPr>
          <a:xfrm>
            <a:off x="481053" y="1084218"/>
            <a:ext cx="2537460" cy="1378305"/>
          </a:xfrm>
        </p:spPr>
        <p:txBody>
          <a:bodyPr anchor="b">
            <a:noAutofit/>
          </a:bodyPr>
          <a:lstStyle>
            <a:lvl1pPr algn="ctr">
              <a:lnSpc>
                <a:spcPct val="85000"/>
              </a:lnSpc>
              <a:defRPr sz="2400">
                <a:solidFill>
                  <a:srgbClr val="353B3F"/>
                </a:solidFill>
              </a:defRPr>
            </a:lvl1pPr>
          </a:lstStyle>
          <a:p>
            <a:r>
              <a:rPr lang="ru-RU" dirty="0"/>
              <a:t>Выставка: «Память нашу не стереть годами»</a:t>
            </a:r>
          </a:p>
        </p:txBody>
      </p:sp>
      <p:sp>
        <p:nvSpPr>
          <p:cNvPr id="9" name="Text Placeholder 3"/>
          <p:cNvSpPr>
            <a:spLocks noGrp="1"/>
          </p:cNvSpPr>
          <p:nvPr>
            <p:ph type="body" sz="half" idx="2"/>
          </p:nvPr>
        </p:nvSpPr>
        <p:spPr>
          <a:xfrm>
            <a:off x="491987" y="2511813"/>
            <a:ext cx="2548890" cy="3848166"/>
          </a:xfrm>
        </p:spPr>
        <p:txBody>
          <a:bodyPr>
            <a:normAutofit/>
          </a:bodyPr>
          <a:lstStyle>
            <a:lvl1pPr marL="0" marR="0" indent="0" algn="l" defTabSz="914377" rtl="0" eaLnBrk="1" fontAlgn="auto" latinLnBrk="0" hangingPunct="1">
              <a:lnSpc>
                <a:spcPct val="150000"/>
              </a:lnSpc>
              <a:spcBef>
                <a:spcPts val="1200"/>
              </a:spcBef>
              <a:spcAft>
                <a:spcPts val="0"/>
              </a:spcAft>
              <a:buClrTx/>
              <a:buSzTx/>
              <a:buFontTx/>
              <a:buNone/>
              <a:tabLst/>
              <a:defRPr sz="1800">
                <a:solidFill>
                  <a:schemeClr val="bg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ts val="1400"/>
              </a:spcBef>
              <a:spcAft>
                <a:spcPts val="0"/>
              </a:spcAft>
              <a:buClrTx/>
              <a:buSzTx/>
              <a:buFontTx/>
              <a:buNone/>
              <a:tabLst/>
              <a:defRPr/>
            </a:pPr>
            <a:r>
              <a:rPr lang="ru-RU" dirty="0"/>
              <a:t>Образец текста</a:t>
            </a:r>
          </a:p>
        </p:txBody>
      </p:sp>
      <p:pic>
        <p:nvPicPr>
          <p:cNvPr id="10" name="Рисунок 4" descr="I:\Фото архив\2017\155CDPFQ 10.03.2017\S1550115.JPG">
            <a:extLst>
              <a:ext uri="{FF2B5EF4-FFF2-40B4-BE49-F238E27FC236}">
                <a16:creationId xmlns:a16="http://schemas.microsoft.com/office/drawing/2014/main" xmlns="" id="{C66BA738-3DF0-4E49-A71E-D26AF3CF3A93}"/>
              </a:ext>
            </a:extLst>
          </p:cNvPr>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91988" y="2511817"/>
            <a:ext cx="2526526" cy="3812187"/>
          </a:xfrm>
          <a:prstGeom prst="rect">
            <a:avLst/>
          </a:prstGeom>
          <a:noFill/>
          <a:ln w="38100">
            <a:solidFill>
              <a:srgbClr val="8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Рисунок 3" descr="I:\Мероприятие\2017\Марине\3.JPG">
            <a:extLst>
              <a:ext uri="{FF2B5EF4-FFF2-40B4-BE49-F238E27FC236}">
                <a16:creationId xmlns:a16="http://schemas.microsoft.com/office/drawing/2014/main" xmlns="" id="{08A9473E-347F-47E5-86A0-B775D6C17A17}"/>
              </a:ext>
            </a:extLst>
          </p:cNvPr>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854799" y="3020181"/>
            <a:ext cx="4967267" cy="2795450"/>
          </a:xfrm>
          <a:prstGeom prst="rect">
            <a:avLst/>
          </a:prstGeom>
          <a:noFill/>
          <a:ln w="28575">
            <a:solidFill>
              <a:srgbClr val="8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77390592"/>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with Caption - Light">
    <p:spTree>
      <p:nvGrpSpPr>
        <p:cNvPr id="1" name=""/>
        <p:cNvGrpSpPr/>
        <p:nvPr/>
      </p:nvGrpSpPr>
      <p:grpSpPr>
        <a:xfrm>
          <a:off x="0" y="0"/>
          <a:ext cx="0" cy="0"/>
          <a:chOff x="0" y="0"/>
          <a:chExt cx="0" cy="0"/>
        </a:xfrm>
      </p:grpSpPr>
      <p:sp>
        <p:nvSpPr>
          <p:cNvPr id="2" name="Title 1"/>
          <p:cNvSpPr>
            <a:spLocks noGrp="1"/>
          </p:cNvSpPr>
          <p:nvPr>
            <p:ph type="title"/>
          </p:nvPr>
        </p:nvSpPr>
        <p:spPr>
          <a:xfrm>
            <a:off x="486917" y="5543233"/>
            <a:ext cx="8085582" cy="613283"/>
          </a:xfrm>
        </p:spPr>
        <p:txBody>
          <a:bodyPr anchor="b">
            <a:normAutofit/>
          </a:bodyPr>
          <a:lstStyle>
            <a:lvl1pPr>
              <a:defRPr sz="3200" b="0">
                <a:solidFill>
                  <a:srgbClr val="CAA661"/>
                </a:solidFill>
              </a:defRPr>
            </a:lvl1pPr>
          </a:lstStyle>
          <a:p>
            <a:r>
              <a:rPr lang="ru-RU"/>
              <a:t>Образец заголовка</a:t>
            </a:r>
            <a:endParaRPr lang="en-US" dirty="0"/>
          </a:p>
        </p:txBody>
      </p:sp>
      <p:sp>
        <p:nvSpPr>
          <p:cNvPr id="7" name="Text Placeholder 6"/>
          <p:cNvSpPr>
            <a:spLocks noGrp="1"/>
          </p:cNvSpPr>
          <p:nvPr>
            <p:ph type="body" sz="quarter" idx="13"/>
          </p:nvPr>
        </p:nvSpPr>
        <p:spPr>
          <a:xfrm>
            <a:off x="451926" y="6131981"/>
            <a:ext cx="8085534" cy="538163"/>
          </a:xfrm>
        </p:spPr>
        <p:txBody>
          <a:bodyPr>
            <a:normAutofit/>
          </a:bodyPr>
          <a:lstStyle>
            <a:lvl1pPr>
              <a:defRPr sz="2000">
                <a:solidFill>
                  <a:srgbClr val="353B3F"/>
                </a:solidFill>
              </a:defRPr>
            </a:lvl1pPr>
            <a:lvl4pPr marL="0" indent="0">
              <a:buNone/>
              <a:defRPr/>
            </a:lvl4pPr>
          </a:lstStyle>
          <a:p>
            <a:pPr lvl="0"/>
            <a:r>
              <a:rPr lang="ru-RU"/>
              <a:t>Образец текста</a:t>
            </a:r>
          </a:p>
        </p:txBody>
      </p:sp>
      <p:sp>
        <p:nvSpPr>
          <p:cNvPr id="6" name="Picture Placeholder 2"/>
          <p:cNvSpPr>
            <a:spLocks noGrp="1" noChangeAspect="1"/>
          </p:cNvSpPr>
          <p:nvPr>
            <p:ph type="pic" idx="1"/>
          </p:nvPr>
        </p:nvSpPr>
        <p:spPr>
          <a:xfrm>
            <a:off x="0" y="7"/>
            <a:ext cx="9144000" cy="5421085"/>
          </a:xfrm>
          <a:solidFill>
            <a:schemeClr val="bg1"/>
          </a:solidFill>
        </p:spPr>
        <p:txBody>
          <a:bodyPr anchor="t">
            <a:normAutofit/>
          </a:bodyPr>
          <a:lstStyle>
            <a:lvl1pPr marL="0" indent="0" algn="ctr">
              <a:spcBef>
                <a:spcPts val="800"/>
              </a:spcBef>
              <a:buNone/>
              <a:defRPr sz="1800">
                <a:solidFill>
                  <a:srgbClr val="545E64"/>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ru-RU"/>
              <a:t>Вставка рисунка</a:t>
            </a:r>
            <a:endParaRPr lang="en-US" dirty="0"/>
          </a:p>
        </p:txBody>
      </p:sp>
    </p:spTree>
    <p:extLst>
      <p:ext uri="{BB962C8B-B14F-4D97-AF65-F5344CB8AC3E}">
        <p14:creationId xmlns:p14="http://schemas.microsoft.com/office/powerpoint/2010/main" xmlns="" val="41018383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p:cNvSpPr>
            <a:spLocks noGrp="1"/>
          </p:cNvSpPr>
          <p:nvPr>
            <p:ph type="title"/>
          </p:nvPr>
        </p:nvSpPr>
        <p:spPr>
          <a:xfrm>
            <a:off x="4625651" y="587834"/>
            <a:ext cx="3946848" cy="1446243"/>
          </a:xfrm>
        </p:spPr>
        <p:txBody>
          <a:bodyPr>
            <a:normAutofit/>
          </a:bodyPr>
          <a:lstStyle>
            <a:lvl1pPr>
              <a:defRPr sz="2400"/>
            </a:lvl1pPr>
          </a:lstStyle>
          <a:p>
            <a:r>
              <a:rPr lang="ru-RU"/>
              <a:t>Образец заголовка</a:t>
            </a:r>
            <a:endParaRPr lang="en-US" dirty="0"/>
          </a:p>
        </p:txBody>
      </p:sp>
      <p:sp>
        <p:nvSpPr>
          <p:cNvPr id="24" name="Picture Placeholder 23"/>
          <p:cNvSpPr>
            <a:spLocks noGrp="1"/>
          </p:cNvSpPr>
          <p:nvPr>
            <p:ph type="pic" sz="quarter" idx="20"/>
          </p:nvPr>
        </p:nvSpPr>
        <p:spPr>
          <a:xfrm>
            <a:off x="461866" y="587830"/>
            <a:ext cx="3820886" cy="5589036"/>
          </a:xfrm>
        </p:spPr>
        <p:txBody>
          <a:bodyPr/>
          <a:lstStyle>
            <a:lvl1pPr>
              <a:defRPr>
                <a:solidFill>
                  <a:srgbClr val="A2ABB0"/>
                </a:solidFill>
              </a:defRPr>
            </a:lvl1pPr>
          </a:lstStyle>
          <a:p>
            <a:r>
              <a:rPr lang="ru-RU"/>
              <a:t>Вставка рисунка</a:t>
            </a:r>
            <a:endParaRPr lang="hu-HU" dirty="0"/>
          </a:p>
        </p:txBody>
      </p:sp>
      <p:sp>
        <p:nvSpPr>
          <p:cNvPr id="29" name="Text Placeholder 18"/>
          <p:cNvSpPr>
            <a:spLocks noGrp="1"/>
          </p:cNvSpPr>
          <p:nvPr>
            <p:ph type="body" sz="quarter" idx="25"/>
          </p:nvPr>
        </p:nvSpPr>
        <p:spPr>
          <a:xfrm>
            <a:off x="4625651" y="2108720"/>
            <a:ext cx="3946848" cy="4068149"/>
          </a:xfrm>
        </p:spPr>
        <p:txBody>
          <a:bodyPr>
            <a:normAutofit/>
          </a:bodyPr>
          <a:lstStyle>
            <a:lvl1pPr>
              <a:lnSpc>
                <a:spcPct val="150000"/>
              </a:lnSpc>
              <a:defRPr sz="1351">
                <a:solidFill>
                  <a:srgbClr val="FFFFFF"/>
                </a:solidFill>
              </a:defRPr>
            </a:lvl1pPr>
          </a:lstStyle>
          <a:p>
            <a:pPr lvl="0"/>
            <a:r>
              <a:rPr lang="ru-RU"/>
              <a:t>Образец текста</a:t>
            </a:r>
          </a:p>
        </p:txBody>
      </p:sp>
    </p:spTree>
    <p:extLst>
      <p:ext uri="{BB962C8B-B14F-4D97-AF65-F5344CB8AC3E}">
        <p14:creationId xmlns:p14="http://schemas.microsoft.com/office/powerpoint/2010/main" xmlns="" val="35655375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 Dark">
    <p:bg>
      <p:bgPr>
        <a:solidFill>
          <a:srgbClr val="CBA763">
            <a:alpha val="99000"/>
          </a:srgbClr>
        </a:solidFill>
        <a:effectLst/>
      </p:bgPr>
    </p:bg>
    <p:spTree>
      <p:nvGrpSpPr>
        <p:cNvPr id="1" name=""/>
        <p:cNvGrpSpPr/>
        <p:nvPr/>
      </p:nvGrpSpPr>
      <p:grpSpPr>
        <a:xfrm>
          <a:off x="0" y="0"/>
          <a:ext cx="0" cy="0"/>
          <a:chOff x="0" y="0"/>
          <a:chExt cx="0" cy="0"/>
        </a:xfrm>
      </p:grpSpPr>
      <p:sp>
        <p:nvSpPr>
          <p:cNvPr id="9" name="Chevron 8"/>
          <p:cNvSpPr/>
          <p:nvPr userDrawn="1"/>
        </p:nvSpPr>
        <p:spPr>
          <a:xfrm>
            <a:off x="1429925" y="0"/>
            <a:ext cx="5143500" cy="6858000"/>
          </a:xfrm>
          <a:prstGeom prst="chevron">
            <a:avLst/>
          </a:prstGeom>
          <a:solidFill>
            <a:schemeClr val="accent6">
              <a:lumMod val="25000"/>
              <a:lumOff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800">
              <a:solidFill>
                <a:schemeClr val="tx1"/>
              </a:solidFill>
            </a:endParaRPr>
          </a:p>
        </p:txBody>
      </p:sp>
      <p:sp>
        <p:nvSpPr>
          <p:cNvPr id="10" name="Chevron 9"/>
          <p:cNvSpPr/>
          <p:nvPr userDrawn="1"/>
        </p:nvSpPr>
        <p:spPr>
          <a:xfrm>
            <a:off x="4002840" y="0"/>
            <a:ext cx="5143500" cy="6858000"/>
          </a:xfrm>
          <a:prstGeom prst="chevron">
            <a:avLst/>
          </a:prstGeom>
          <a:solidFill>
            <a:schemeClr val="accent6">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800">
              <a:solidFill>
                <a:schemeClr val="tx1"/>
              </a:solidFill>
            </a:endParaRPr>
          </a:p>
        </p:txBody>
      </p:sp>
      <p:sp>
        <p:nvSpPr>
          <p:cNvPr id="3" name="Picture Placeholder 2"/>
          <p:cNvSpPr>
            <a:spLocks noGrp="1" noChangeAspect="1"/>
          </p:cNvSpPr>
          <p:nvPr>
            <p:ph type="pic" idx="1"/>
          </p:nvPr>
        </p:nvSpPr>
        <p:spPr>
          <a:xfrm>
            <a:off x="0" y="7"/>
            <a:ext cx="9144000" cy="5421085"/>
          </a:xfrm>
          <a:solidFill>
            <a:schemeClr val="bg1"/>
          </a:solidFill>
        </p:spPr>
        <p:txBody>
          <a:bodyPr anchor="t">
            <a:normAutofit/>
          </a:bodyPr>
          <a:lstStyle>
            <a:lvl1pPr marL="0" indent="0" algn="ctr">
              <a:spcBef>
                <a:spcPts val="800"/>
              </a:spcBef>
              <a:buNone/>
              <a:defRPr sz="1800">
                <a:solidFill>
                  <a:srgbClr val="545E64"/>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ru-RU"/>
              <a:t>Вставка рисунка</a:t>
            </a:r>
            <a:endParaRPr lang="en-US" dirty="0"/>
          </a:p>
        </p:txBody>
      </p:sp>
      <p:sp>
        <p:nvSpPr>
          <p:cNvPr id="2" name="Title 1"/>
          <p:cNvSpPr>
            <a:spLocks noGrp="1"/>
          </p:cNvSpPr>
          <p:nvPr>
            <p:ph type="title"/>
          </p:nvPr>
        </p:nvSpPr>
        <p:spPr>
          <a:xfrm>
            <a:off x="486917" y="5543233"/>
            <a:ext cx="8085582" cy="613283"/>
          </a:xfrm>
        </p:spPr>
        <p:txBody>
          <a:bodyPr anchor="b">
            <a:normAutofit/>
          </a:bodyPr>
          <a:lstStyle>
            <a:lvl1pPr>
              <a:defRPr sz="3200" b="0">
                <a:solidFill>
                  <a:srgbClr val="262B2E"/>
                </a:solidFill>
              </a:defRPr>
            </a:lvl1pPr>
          </a:lstStyle>
          <a:p>
            <a:r>
              <a:rPr lang="ru-RU"/>
              <a:t>Образец заголовка</a:t>
            </a:r>
            <a:endParaRPr lang="en-US" dirty="0"/>
          </a:p>
        </p:txBody>
      </p:sp>
      <p:sp>
        <p:nvSpPr>
          <p:cNvPr id="7" name="Text Placeholder 6"/>
          <p:cNvSpPr>
            <a:spLocks noGrp="1"/>
          </p:cNvSpPr>
          <p:nvPr>
            <p:ph type="body" sz="quarter" idx="13"/>
          </p:nvPr>
        </p:nvSpPr>
        <p:spPr>
          <a:xfrm>
            <a:off x="430931" y="6131981"/>
            <a:ext cx="8085534" cy="538163"/>
          </a:xfrm>
        </p:spPr>
        <p:txBody>
          <a:bodyPr>
            <a:normAutofit/>
          </a:bodyPr>
          <a:lstStyle>
            <a:lvl1pPr>
              <a:defRPr sz="2000">
                <a:solidFill>
                  <a:schemeClr val="bg1"/>
                </a:solidFill>
              </a:defRPr>
            </a:lvl1pPr>
            <a:lvl4pPr marL="0" indent="0">
              <a:buNone/>
              <a:defRPr/>
            </a:lvl4pPr>
          </a:lstStyle>
          <a:p>
            <a:pPr lvl="0"/>
            <a:r>
              <a:rPr lang="ru-RU"/>
              <a:t>Образец текста</a:t>
            </a:r>
          </a:p>
        </p:txBody>
      </p:sp>
    </p:spTree>
    <p:extLst>
      <p:ext uri="{BB962C8B-B14F-4D97-AF65-F5344CB8AC3E}">
        <p14:creationId xmlns:p14="http://schemas.microsoft.com/office/powerpoint/2010/main" xmlns="" val="25128235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507492" y="2011680"/>
            <a:ext cx="8065294" cy="43144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xmlns="" val="32732722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31"/>
            <a:ext cx="1971675" cy="541972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578644" y="714382"/>
            <a:ext cx="5800725" cy="54006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xmlns="" val="284867433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Gold Background">
    <p:bg>
      <p:bgPr>
        <a:solidFill>
          <a:srgbClr val="CAA661">
            <a:alpha val="99000"/>
          </a:srgbClr>
        </a:solidFill>
        <a:effectLst/>
      </p:bgPr>
    </p:bg>
    <p:spTree>
      <p:nvGrpSpPr>
        <p:cNvPr id="1" name=""/>
        <p:cNvGrpSpPr/>
        <p:nvPr/>
      </p:nvGrpSpPr>
      <p:grpSpPr>
        <a:xfrm>
          <a:off x="0" y="0"/>
          <a:ext cx="0" cy="0"/>
          <a:chOff x="0" y="0"/>
          <a:chExt cx="0" cy="0"/>
        </a:xfrm>
      </p:grpSpPr>
      <p:sp>
        <p:nvSpPr>
          <p:cNvPr id="5" name="Chevron 4"/>
          <p:cNvSpPr/>
          <p:nvPr userDrawn="1"/>
        </p:nvSpPr>
        <p:spPr>
          <a:xfrm>
            <a:off x="1429925" y="0"/>
            <a:ext cx="5143500" cy="6858000"/>
          </a:xfrm>
          <a:prstGeom prst="chevron">
            <a:avLst/>
          </a:prstGeom>
          <a:solidFill>
            <a:schemeClr val="accent6">
              <a:lumMod val="25000"/>
              <a:lumOff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solidFill>
                <a:schemeClr val="tx1"/>
              </a:solidFill>
            </a:endParaRPr>
          </a:p>
        </p:txBody>
      </p:sp>
      <p:sp>
        <p:nvSpPr>
          <p:cNvPr id="6" name="Chevron 5"/>
          <p:cNvSpPr/>
          <p:nvPr userDrawn="1"/>
        </p:nvSpPr>
        <p:spPr>
          <a:xfrm>
            <a:off x="4002840" y="0"/>
            <a:ext cx="5143500" cy="6858000"/>
          </a:xfrm>
          <a:prstGeom prst="chevron">
            <a:avLst/>
          </a:prstGeom>
          <a:solidFill>
            <a:schemeClr val="accent6">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solidFill>
                <a:schemeClr val="tx1"/>
              </a:solidFill>
            </a:endParaRPr>
          </a:p>
        </p:txBody>
      </p:sp>
      <p:sp>
        <p:nvSpPr>
          <p:cNvPr id="7" name="Slide Number Placeholder 16"/>
          <p:cNvSpPr>
            <a:spLocks noGrp="1"/>
          </p:cNvSpPr>
          <p:nvPr>
            <p:ph type="sldNum" sz="quarter" idx="4"/>
          </p:nvPr>
        </p:nvSpPr>
        <p:spPr>
          <a:xfrm>
            <a:off x="4013946" y="6276004"/>
            <a:ext cx="964090" cy="354563"/>
          </a:xfrm>
          <a:prstGeom prst="rect">
            <a:avLst/>
          </a:prstGeom>
          <a:noFill/>
        </p:spPr>
        <p:txBody>
          <a:bodyPr anchor="ctr"/>
          <a:lstStyle>
            <a:lvl1pPr algn="ctr">
              <a:defRPr sz="1050">
                <a:solidFill>
                  <a:srgbClr val="FFFFFF">
                    <a:alpha val="50000"/>
                  </a:srgbClr>
                </a:solidFill>
              </a:defRPr>
            </a:lvl1pPr>
          </a:lstStyle>
          <a:p>
            <a:fld id="{4FAB73BC-B049-4115-A692-8D63A059BFB8}" type="slidenum">
              <a:rPr lang="en-US" smtClean="0"/>
              <a:pPr/>
              <a:t>‹#›</a:t>
            </a:fld>
            <a:endParaRPr lang="en-US" dirty="0"/>
          </a:p>
        </p:txBody>
      </p:sp>
      <p:sp>
        <p:nvSpPr>
          <p:cNvPr id="4" name="Title 1"/>
          <p:cNvSpPr>
            <a:spLocks noGrp="1"/>
          </p:cNvSpPr>
          <p:nvPr>
            <p:ph type="title"/>
          </p:nvPr>
        </p:nvSpPr>
        <p:spPr>
          <a:xfrm>
            <a:off x="456200" y="2552268"/>
            <a:ext cx="8079581" cy="1402746"/>
          </a:xfrm>
        </p:spPr>
        <p:txBody>
          <a:bodyPr/>
          <a:lstStyle>
            <a:lvl1pPr>
              <a:defRPr>
                <a:solidFill>
                  <a:schemeClr val="bg1"/>
                </a:solidFill>
              </a:defRPr>
            </a:lvl1pPr>
          </a:lstStyle>
          <a:p>
            <a:r>
              <a:rPr lang="ru-RU"/>
              <a:t>Образец заголовка</a:t>
            </a:r>
            <a:endParaRPr lang="hu-HU"/>
          </a:p>
        </p:txBody>
      </p:sp>
    </p:spTree>
    <p:extLst>
      <p:ext uri="{BB962C8B-B14F-4D97-AF65-F5344CB8AC3E}">
        <p14:creationId xmlns:p14="http://schemas.microsoft.com/office/powerpoint/2010/main" xmlns="" val="308203832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left - Text ">
    <p:spTree>
      <p:nvGrpSpPr>
        <p:cNvPr id="1" name=""/>
        <p:cNvGrpSpPr/>
        <p:nvPr/>
      </p:nvGrpSpPr>
      <p:grpSpPr>
        <a:xfrm>
          <a:off x="0" y="0"/>
          <a:ext cx="0" cy="0"/>
          <a:chOff x="0" y="0"/>
          <a:chExt cx="0" cy="0"/>
        </a:xfrm>
      </p:grpSpPr>
      <p:sp>
        <p:nvSpPr>
          <p:cNvPr id="2" name="Title 1"/>
          <p:cNvSpPr>
            <a:spLocks noGrp="1"/>
          </p:cNvSpPr>
          <p:nvPr>
            <p:ph type="title"/>
          </p:nvPr>
        </p:nvSpPr>
        <p:spPr>
          <a:xfrm>
            <a:off x="461864" y="587835"/>
            <a:ext cx="3946848" cy="1446243"/>
          </a:xfrm>
        </p:spPr>
        <p:txBody>
          <a:bodyPr>
            <a:normAutofit/>
          </a:bodyPr>
          <a:lstStyle>
            <a:lvl1pPr>
              <a:defRPr sz="2400"/>
            </a:lvl1pPr>
          </a:lstStyle>
          <a:p>
            <a:r>
              <a:rPr lang="ru-RU"/>
              <a:t>Образец заголовка</a:t>
            </a:r>
            <a:endParaRPr lang="en-US" dirty="0"/>
          </a:p>
        </p:txBody>
      </p:sp>
      <p:sp>
        <p:nvSpPr>
          <p:cNvPr id="24" name="Picture Placeholder 23"/>
          <p:cNvSpPr>
            <a:spLocks noGrp="1"/>
          </p:cNvSpPr>
          <p:nvPr>
            <p:ph type="pic" sz="quarter" idx="20"/>
          </p:nvPr>
        </p:nvSpPr>
        <p:spPr>
          <a:xfrm>
            <a:off x="4730620" y="587831"/>
            <a:ext cx="3820886" cy="5589036"/>
          </a:xfrm>
        </p:spPr>
        <p:txBody>
          <a:bodyPr/>
          <a:lstStyle>
            <a:lvl1pPr>
              <a:defRPr>
                <a:solidFill>
                  <a:srgbClr val="A2ABB0"/>
                </a:solidFill>
              </a:defRPr>
            </a:lvl1pPr>
          </a:lstStyle>
          <a:p>
            <a:r>
              <a:rPr lang="ru-RU"/>
              <a:t>Вставка рисунка</a:t>
            </a:r>
            <a:endParaRPr lang="hu-HU" dirty="0"/>
          </a:p>
        </p:txBody>
      </p:sp>
      <p:sp>
        <p:nvSpPr>
          <p:cNvPr id="29" name="Text Placeholder 18"/>
          <p:cNvSpPr>
            <a:spLocks noGrp="1"/>
          </p:cNvSpPr>
          <p:nvPr>
            <p:ph type="body" sz="quarter" idx="25"/>
          </p:nvPr>
        </p:nvSpPr>
        <p:spPr>
          <a:xfrm>
            <a:off x="461864" y="2108720"/>
            <a:ext cx="3946848" cy="4068149"/>
          </a:xfrm>
        </p:spPr>
        <p:txBody>
          <a:bodyPr>
            <a:normAutofit/>
          </a:bodyPr>
          <a:lstStyle>
            <a:lvl1pPr>
              <a:lnSpc>
                <a:spcPct val="150000"/>
              </a:lnSpc>
              <a:defRPr sz="1351">
                <a:solidFill>
                  <a:srgbClr val="ECECEC"/>
                </a:solidFill>
              </a:defRPr>
            </a:lvl1pPr>
          </a:lstStyle>
          <a:p>
            <a:pPr lvl="0"/>
            <a:r>
              <a:rPr lang="ru-RU"/>
              <a:t>Образец текста</a:t>
            </a:r>
          </a:p>
        </p:txBody>
      </p:sp>
    </p:spTree>
    <p:extLst>
      <p:ext uri="{BB962C8B-B14F-4D97-AF65-F5344CB8AC3E}">
        <p14:creationId xmlns:p14="http://schemas.microsoft.com/office/powerpoint/2010/main" xmlns="" val="350075210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theme" Target="../theme/theme3.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53B3F">
            <a:alpha val="99000"/>
          </a:srgbClr>
        </a:solidFill>
        <a:effectLst/>
      </p:bgPr>
    </p:bg>
    <p:spTree>
      <p:nvGrpSpPr>
        <p:cNvPr id="1" name=""/>
        <p:cNvGrpSpPr/>
        <p:nvPr/>
      </p:nvGrpSpPr>
      <p:grpSpPr>
        <a:xfrm>
          <a:off x="0" y="0"/>
          <a:ext cx="0" cy="0"/>
          <a:chOff x="0" y="0"/>
          <a:chExt cx="0" cy="0"/>
        </a:xfrm>
      </p:grpSpPr>
      <p:sp>
        <p:nvSpPr>
          <p:cNvPr id="7" name="Chevron 6"/>
          <p:cNvSpPr/>
          <p:nvPr userDrawn="1"/>
        </p:nvSpPr>
        <p:spPr>
          <a:xfrm>
            <a:off x="1429925" y="0"/>
            <a:ext cx="5143500" cy="6858000"/>
          </a:xfrm>
          <a:prstGeom prst="chevron">
            <a:avLst/>
          </a:prstGeom>
          <a:solidFill>
            <a:srgbClr val="545E6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1">
              <a:solidFill>
                <a:schemeClr val="tx1"/>
              </a:solidFill>
            </a:endParaRPr>
          </a:p>
        </p:txBody>
      </p:sp>
      <p:sp>
        <p:nvSpPr>
          <p:cNvPr id="11" name="Chevron 10"/>
          <p:cNvSpPr/>
          <p:nvPr userDrawn="1"/>
        </p:nvSpPr>
        <p:spPr>
          <a:xfrm>
            <a:off x="4002840" y="0"/>
            <a:ext cx="5143500" cy="6858000"/>
          </a:xfrm>
          <a:prstGeom prst="chevron">
            <a:avLst/>
          </a:prstGeom>
          <a:solidFill>
            <a:srgbClr val="262B2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1">
              <a:solidFill>
                <a:schemeClr val="tx1"/>
              </a:solidFill>
            </a:endParaRPr>
          </a:p>
        </p:txBody>
      </p:sp>
      <p:sp>
        <p:nvSpPr>
          <p:cNvPr id="2" name="Title Placeholder 1"/>
          <p:cNvSpPr>
            <a:spLocks noGrp="1"/>
          </p:cNvSpPr>
          <p:nvPr>
            <p:ph type="title"/>
          </p:nvPr>
        </p:nvSpPr>
        <p:spPr>
          <a:xfrm>
            <a:off x="492921" y="499533"/>
            <a:ext cx="8079581" cy="1402746"/>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507492" y="2011680"/>
            <a:ext cx="8065294" cy="3766185"/>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Slide Number Placeholder 16"/>
          <p:cNvSpPr>
            <a:spLocks noGrp="1"/>
          </p:cNvSpPr>
          <p:nvPr>
            <p:ph type="sldNum" sz="quarter" idx="4"/>
          </p:nvPr>
        </p:nvSpPr>
        <p:spPr>
          <a:xfrm>
            <a:off x="4013946" y="6276006"/>
            <a:ext cx="964090" cy="354563"/>
          </a:xfrm>
          <a:prstGeom prst="rect">
            <a:avLst/>
          </a:prstGeom>
          <a:noFill/>
        </p:spPr>
        <p:txBody>
          <a:bodyPr anchor="ctr"/>
          <a:lstStyle>
            <a:lvl1pPr algn="ctr">
              <a:defRPr sz="1051">
                <a:solidFill>
                  <a:srgbClr val="FFFFFF">
                    <a:alpha val="50000"/>
                  </a:srgbClr>
                </a:solidFill>
                <a:latin typeface="Open Sans" panose="020B0606030504020204" pitchFamily="34" charset="0"/>
                <a:ea typeface="Open Sans" panose="020B0606030504020204" pitchFamily="34" charset="0"/>
                <a:cs typeface="Open Sans" panose="020B06060305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3211037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1" r:id="rId37"/>
    <p:sldLayoutId id="2147483712" r:id="rId38"/>
    <p:sldLayoutId id="2147483710" r:id="rId39"/>
    <p:sldLayoutId id="2147483991" r:id="rId40"/>
    <p:sldLayoutId id="2147483992" r:id="rId41"/>
    <p:sldLayoutId id="2147484005" r:id="rId42"/>
    <p:sldLayoutId id="2147484006" r:id="rId43"/>
  </p:sldLayoutIdLst>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hf hdr="0" ftr="0" dt="0"/>
  <p:txStyles>
    <p:titleStyle>
      <a:lvl1pPr algn="l" defTabSz="685783" rtl="0" eaLnBrk="1" latinLnBrk="0" hangingPunct="1">
        <a:lnSpc>
          <a:spcPct val="85000"/>
        </a:lnSpc>
        <a:spcBef>
          <a:spcPct val="0"/>
        </a:spcBef>
        <a:buNone/>
        <a:defRPr sz="3600" b="1" kern="1200" spc="-91" baseline="0">
          <a:solidFill>
            <a:srgbClr val="CAA66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68578" indent="-68578" algn="l" defTabSz="685783" rtl="0" eaLnBrk="1" latinLnBrk="0" hangingPunct="1">
        <a:lnSpc>
          <a:spcPct val="85000"/>
        </a:lnSpc>
        <a:spcBef>
          <a:spcPts val="975"/>
        </a:spcBef>
        <a:buFont typeface="Arial" pitchFamily="34" charset="0"/>
        <a:buChar char=" "/>
        <a:defRPr sz="1800"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1pPr>
      <a:lvl2pPr marL="260597" indent="-257168" algn="l" defTabSz="685783" rtl="0" eaLnBrk="1" latinLnBrk="0" hangingPunct="1">
        <a:lnSpc>
          <a:spcPct val="85000"/>
        </a:lnSpc>
        <a:spcBef>
          <a:spcPts val="451"/>
        </a:spcBef>
        <a:buFont typeface="Arial" pitchFamily="34" charset="0"/>
        <a:buChar char=" "/>
        <a:defRPr sz="1800"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2pPr>
      <a:lvl3pPr marL="411470" indent="-411470" algn="l" defTabSz="685783" rtl="0" eaLnBrk="1" latinLnBrk="0" hangingPunct="1">
        <a:lnSpc>
          <a:spcPct val="85000"/>
        </a:lnSpc>
        <a:spcBef>
          <a:spcPts val="451"/>
        </a:spcBef>
        <a:buFont typeface="Arial" pitchFamily="34" charset="0"/>
        <a:buChar char=" "/>
        <a:defRPr sz="1500" i="1"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3pPr>
      <a:lvl4pPr marL="617205" indent="-617205" algn="l" defTabSz="685783" rtl="0" eaLnBrk="1" latinLnBrk="0" hangingPunct="1">
        <a:lnSpc>
          <a:spcPct val="85000"/>
        </a:lnSpc>
        <a:spcBef>
          <a:spcPts val="451"/>
        </a:spcBef>
        <a:buFont typeface="Arial" pitchFamily="34" charset="0"/>
        <a:buChar char=" "/>
        <a:defRPr sz="1351"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4pPr>
      <a:lvl5pPr marL="822939" indent="-822939" algn="l" defTabSz="685783" rtl="0" eaLnBrk="1" latinLnBrk="0" hangingPunct="1">
        <a:lnSpc>
          <a:spcPct val="85000"/>
        </a:lnSpc>
        <a:spcBef>
          <a:spcPts val="451"/>
        </a:spcBef>
        <a:buFont typeface="Arial" pitchFamily="34" charset="0"/>
        <a:buChar char=" "/>
        <a:defRPr sz="1351"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5pPr>
      <a:lvl6pPr marL="899978" indent="-171446" algn="l" defTabSz="685783" rtl="0" eaLnBrk="1" latinLnBrk="0" hangingPunct="1">
        <a:lnSpc>
          <a:spcPct val="85000"/>
        </a:lnSpc>
        <a:spcBef>
          <a:spcPts val="451"/>
        </a:spcBef>
        <a:buFont typeface="Arial" pitchFamily="34" charset="0"/>
        <a:buChar char=" "/>
        <a:defRPr sz="1351" kern="1200">
          <a:solidFill>
            <a:schemeClr val="tx1">
              <a:lumMod val="85000"/>
              <a:lumOff val="15000"/>
            </a:schemeClr>
          </a:solidFill>
          <a:latin typeface="+mn-lt"/>
          <a:ea typeface="+mn-ea"/>
          <a:cs typeface="+mn-cs"/>
        </a:defRPr>
      </a:lvl6pPr>
      <a:lvl7pPr marL="1049974" indent="-171446" algn="l" defTabSz="685783" rtl="0" eaLnBrk="1" latinLnBrk="0" hangingPunct="1">
        <a:lnSpc>
          <a:spcPct val="85000"/>
        </a:lnSpc>
        <a:spcBef>
          <a:spcPts val="451"/>
        </a:spcBef>
        <a:buFont typeface="Arial" pitchFamily="34" charset="0"/>
        <a:buChar char=" "/>
        <a:defRPr sz="1351" kern="1200">
          <a:solidFill>
            <a:schemeClr val="tx1">
              <a:lumMod val="85000"/>
              <a:lumOff val="15000"/>
            </a:schemeClr>
          </a:solidFill>
          <a:latin typeface="+mn-lt"/>
          <a:ea typeface="+mn-ea"/>
          <a:cs typeface="+mn-cs"/>
        </a:defRPr>
      </a:lvl7pPr>
      <a:lvl8pPr marL="1199970" indent="-171446" algn="l" defTabSz="685783" rtl="0" eaLnBrk="1" latinLnBrk="0" hangingPunct="1">
        <a:lnSpc>
          <a:spcPct val="85000"/>
        </a:lnSpc>
        <a:spcBef>
          <a:spcPts val="451"/>
        </a:spcBef>
        <a:buFont typeface="Arial" pitchFamily="34" charset="0"/>
        <a:buChar char=" "/>
        <a:defRPr sz="1351" kern="1200">
          <a:solidFill>
            <a:schemeClr val="tx1">
              <a:lumMod val="85000"/>
              <a:lumOff val="15000"/>
            </a:schemeClr>
          </a:solidFill>
          <a:latin typeface="+mn-lt"/>
          <a:ea typeface="+mn-ea"/>
          <a:cs typeface="+mn-cs"/>
        </a:defRPr>
      </a:lvl8pPr>
      <a:lvl9pPr marL="1349966" indent="-171446" algn="l" defTabSz="685783" rtl="0" eaLnBrk="1" latinLnBrk="0" hangingPunct="1">
        <a:lnSpc>
          <a:spcPct val="85000"/>
        </a:lnSpc>
        <a:spcBef>
          <a:spcPts val="451"/>
        </a:spcBef>
        <a:buFont typeface="Arial" pitchFamily="34" charset="0"/>
        <a:buChar char=" "/>
        <a:defRPr sz="1351" kern="1200">
          <a:solidFill>
            <a:schemeClr val="tx1">
              <a:lumMod val="85000"/>
              <a:lumOff val="15000"/>
            </a:schemeClr>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E7FDCAB-E553-46CE-AB79-82025A93D765}"/>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BD7E30C4-F960-4DA7-9EAC-3711001D3E9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20495DC7-19DD-4A8F-8E00-2556241A1138}"/>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190CD39-4EFF-4ABE-9BEB-92BA80E5D161}" type="datetimeFigureOut">
              <a:rPr lang="ru-RU" smtClean="0"/>
              <a:pPr/>
              <a:t>26.12.2019</a:t>
            </a:fld>
            <a:endParaRPr lang="ru-RU"/>
          </a:p>
        </p:txBody>
      </p:sp>
      <p:sp>
        <p:nvSpPr>
          <p:cNvPr id="5" name="Нижний колонтитул 4">
            <a:extLst>
              <a:ext uri="{FF2B5EF4-FFF2-40B4-BE49-F238E27FC236}">
                <a16:creationId xmlns:a16="http://schemas.microsoft.com/office/drawing/2014/main" xmlns="" id="{89F2392C-1DEF-451C-9F6C-C4B25B19AE47}"/>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BE7656DC-7D23-4A29-99C8-3827F9CA341F}"/>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smtClean="0"/>
              <a:pPr/>
              <a:t>‹#›</a:t>
            </a:fld>
            <a:endParaRPr lang="en-US" dirty="0"/>
          </a:p>
        </p:txBody>
      </p:sp>
      <p:sp>
        <p:nvSpPr>
          <p:cNvPr id="7" name="Chevron 6">
            <a:extLst>
              <a:ext uri="{FF2B5EF4-FFF2-40B4-BE49-F238E27FC236}">
                <a16:creationId xmlns:a16="http://schemas.microsoft.com/office/drawing/2014/main" xmlns="" id="{7EF70254-F824-4693-872E-2EDFA5302C08}"/>
              </a:ext>
            </a:extLst>
          </p:cNvPr>
          <p:cNvSpPr/>
          <p:nvPr userDrawn="1"/>
        </p:nvSpPr>
        <p:spPr>
          <a:xfrm>
            <a:off x="1429925" y="0"/>
            <a:ext cx="5143500" cy="6858000"/>
          </a:xfrm>
          <a:prstGeom prst="chevron">
            <a:avLst/>
          </a:prstGeom>
          <a:solidFill>
            <a:srgbClr val="545E6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solidFill>
                <a:schemeClr val="tx1"/>
              </a:solidFill>
            </a:endParaRPr>
          </a:p>
        </p:txBody>
      </p:sp>
      <p:sp>
        <p:nvSpPr>
          <p:cNvPr id="8" name="Chevron 10">
            <a:extLst>
              <a:ext uri="{FF2B5EF4-FFF2-40B4-BE49-F238E27FC236}">
                <a16:creationId xmlns:a16="http://schemas.microsoft.com/office/drawing/2014/main" xmlns="" id="{AB4D34BF-6804-4394-AC5F-F6BD69ED2A71}"/>
              </a:ext>
            </a:extLst>
          </p:cNvPr>
          <p:cNvSpPr/>
          <p:nvPr userDrawn="1"/>
        </p:nvSpPr>
        <p:spPr>
          <a:xfrm>
            <a:off x="4002840" y="0"/>
            <a:ext cx="5143500" cy="6858000"/>
          </a:xfrm>
          <a:prstGeom prst="chevron">
            <a:avLst/>
          </a:prstGeom>
          <a:solidFill>
            <a:srgbClr val="262B2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solidFill>
                <a:schemeClr val="tx1"/>
              </a:solidFill>
            </a:endParaRPr>
          </a:p>
        </p:txBody>
      </p:sp>
    </p:spTree>
    <p:extLst>
      <p:ext uri="{BB962C8B-B14F-4D97-AF65-F5344CB8AC3E}">
        <p14:creationId xmlns:p14="http://schemas.microsoft.com/office/powerpoint/2010/main" xmlns="" val="1162817667"/>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Lst>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7F7F7">
            <a:alpha val="98824"/>
          </a:srgbClr>
        </a:solidFill>
        <a:effectLst/>
      </p:bgPr>
    </p:bg>
    <p:spTree>
      <p:nvGrpSpPr>
        <p:cNvPr id="1" name=""/>
        <p:cNvGrpSpPr/>
        <p:nvPr/>
      </p:nvGrpSpPr>
      <p:grpSpPr>
        <a:xfrm>
          <a:off x="0" y="0"/>
          <a:ext cx="0" cy="0"/>
          <a:chOff x="0" y="0"/>
          <a:chExt cx="0" cy="0"/>
        </a:xfrm>
      </p:grpSpPr>
      <p:sp>
        <p:nvSpPr>
          <p:cNvPr id="9" name="Chevron 8"/>
          <p:cNvSpPr/>
          <p:nvPr userDrawn="1"/>
        </p:nvSpPr>
        <p:spPr>
          <a:xfrm>
            <a:off x="1429925" y="0"/>
            <a:ext cx="5143500" cy="6858000"/>
          </a:xfrm>
          <a:prstGeom prst="chevron">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800">
              <a:solidFill>
                <a:schemeClr val="tx1"/>
              </a:solidFill>
            </a:endParaRPr>
          </a:p>
        </p:txBody>
      </p:sp>
      <p:sp>
        <p:nvSpPr>
          <p:cNvPr id="10" name="Chevron 9"/>
          <p:cNvSpPr/>
          <p:nvPr userDrawn="1"/>
        </p:nvSpPr>
        <p:spPr>
          <a:xfrm>
            <a:off x="4002840" y="0"/>
            <a:ext cx="5143500" cy="6858000"/>
          </a:xfrm>
          <a:prstGeom prst="chevron">
            <a:avLst/>
          </a:prstGeom>
          <a:solidFill>
            <a:srgbClr val="ECECE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800">
              <a:solidFill>
                <a:schemeClr val="tx1"/>
              </a:solidFill>
            </a:endParaRPr>
          </a:p>
        </p:txBody>
      </p:sp>
      <p:sp>
        <p:nvSpPr>
          <p:cNvPr id="2" name="Title Placeholder 1"/>
          <p:cNvSpPr>
            <a:spLocks noGrp="1"/>
          </p:cNvSpPr>
          <p:nvPr>
            <p:ph type="title"/>
          </p:nvPr>
        </p:nvSpPr>
        <p:spPr>
          <a:xfrm>
            <a:off x="492922" y="499533"/>
            <a:ext cx="8079581" cy="1402746"/>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507492" y="2011680"/>
            <a:ext cx="8065294" cy="3766185"/>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Slide Number Placeholder 16"/>
          <p:cNvSpPr>
            <a:spLocks noGrp="1"/>
          </p:cNvSpPr>
          <p:nvPr>
            <p:ph type="sldNum" sz="quarter" idx="4"/>
          </p:nvPr>
        </p:nvSpPr>
        <p:spPr>
          <a:xfrm>
            <a:off x="4013946" y="6276008"/>
            <a:ext cx="964090" cy="354563"/>
          </a:xfrm>
          <a:prstGeom prst="rect">
            <a:avLst/>
          </a:prstGeom>
          <a:noFill/>
        </p:spPr>
        <p:txBody>
          <a:bodyPr anchor="ctr"/>
          <a:lstStyle>
            <a:lvl1pPr algn="ctr">
              <a:defRPr sz="1400">
                <a:solidFill>
                  <a:srgbClr val="353B3F">
                    <a:alpha val="50000"/>
                  </a:srgb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675623076"/>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 id="2147484037" r:id="rId16"/>
    <p:sldLayoutId id="2147484038" r:id="rId17"/>
    <p:sldLayoutId id="2147484039" r:id="rId18"/>
    <p:sldLayoutId id="2147484040" r:id="rId19"/>
    <p:sldLayoutId id="2147484041" r:id="rId20"/>
    <p:sldLayoutId id="2147484042" r:id="rId21"/>
    <p:sldLayoutId id="2147484043" r:id="rId22"/>
    <p:sldLayoutId id="2147484044" r:id="rId23"/>
    <p:sldLayoutId id="2147484045" r:id="rId24"/>
    <p:sldLayoutId id="2147484046" r:id="rId25"/>
    <p:sldLayoutId id="2147484047" r:id="rId26"/>
    <p:sldLayoutId id="2147484048" r:id="rId27"/>
  </p:sldLayoutIdLst>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hf hdr="0" ftr="0" dt="0"/>
  <p:txStyles>
    <p:titleStyle>
      <a:lvl1pPr algn="l" defTabSz="914377" rtl="0" eaLnBrk="1" latinLnBrk="0" hangingPunct="1">
        <a:lnSpc>
          <a:spcPct val="85000"/>
        </a:lnSpc>
        <a:spcBef>
          <a:spcPct val="0"/>
        </a:spcBef>
        <a:buNone/>
        <a:defRPr sz="4800" b="1" kern="1200" spc="-120" baseline="0">
          <a:solidFill>
            <a:srgbClr val="CAA661"/>
          </a:solidFill>
          <a:latin typeface="+mj-lt"/>
          <a:ea typeface="+mj-ea"/>
          <a:cs typeface="+mj-cs"/>
        </a:defRPr>
      </a:lvl1pPr>
    </p:titleStyle>
    <p:bodyStyle>
      <a:lvl1pPr marL="91438" indent="-91438" algn="l" defTabSz="914377" rtl="0" eaLnBrk="1" latinLnBrk="0" hangingPunct="1">
        <a:lnSpc>
          <a:spcPct val="85000"/>
        </a:lnSpc>
        <a:spcBef>
          <a:spcPts val="1300"/>
        </a:spcBef>
        <a:buFont typeface="Arial" pitchFamily="34" charset="0"/>
        <a:buChar char=" "/>
        <a:defRPr sz="2400" kern="1200">
          <a:solidFill>
            <a:srgbClr val="262B2E"/>
          </a:solidFill>
          <a:latin typeface="+mn-lt"/>
          <a:ea typeface="+mn-ea"/>
          <a:cs typeface="+mn-cs"/>
        </a:defRPr>
      </a:lvl1pPr>
      <a:lvl2pPr marL="347463" indent="-342891" algn="l" defTabSz="914377" rtl="0" eaLnBrk="1" latinLnBrk="0" hangingPunct="1">
        <a:lnSpc>
          <a:spcPct val="85000"/>
        </a:lnSpc>
        <a:spcBef>
          <a:spcPts val="600"/>
        </a:spcBef>
        <a:buFont typeface="Arial" pitchFamily="34" charset="0"/>
        <a:buChar char=" "/>
        <a:defRPr sz="2400" kern="1200">
          <a:solidFill>
            <a:srgbClr val="262B2E"/>
          </a:solidFill>
          <a:latin typeface="+mn-lt"/>
          <a:ea typeface="+mn-ea"/>
          <a:cs typeface="+mn-cs"/>
        </a:defRPr>
      </a:lvl2pPr>
      <a:lvl3pPr marL="548626" indent="-548626" algn="l" defTabSz="914377" rtl="0" eaLnBrk="1" latinLnBrk="0" hangingPunct="1">
        <a:lnSpc>
          <a:spcPct val="85000"/>
        </a:lnSpc>
        <a:spcBef>
          <a:spcPts val="600"/>
        </a:spcBef>
        <a:buFont typeface="Arial" pitchFamily="34" charset="0"/>
        <a:buChar char=" "/>
        <a:defRPr sz="2000" i="1" kern="1200">
          <a:solidFill>
            <a:srgbClr val="262B2E"/>
          </a:solidFill>
          <a:latin typeface="+mn-lt"/>
          <a:ea typeface="+mn-ea"/>
          <a:cs typeface="+mn-cs"/>
        </a:defRPr>
      </a:lvl3pPr>
      <a:lvl4pPr marL="822939" indent="-822939" algn="l" defTabSz="914377" rtl="0" eaLnBrk="1" latinLnBrk="0" hangingPunct="1">
        <a:lnSpc>
          <a:spcPct val="85000"/>
        </a:lnSpc>
        <a:spcBef>
          <a:spcPts val="600"/>
        </a:spcBef>
        <a:buFont typeface="Arial" pitchFamily="34" charset="0"/>
        <a:buChar char=" "/>
        <a:defRPr sz="1800" kern="1200">
          <a:solidFill>
            <a:srgbClr val="262B2E"/>
          </a:solidFill>
          <a:latin typeface="+mn-lt"/>
          <a:ea typeface="+mn-ea"/>
          <a:cs typeface="+mn-cs"/>
        </a:defRPr>
      </a:lvl4pPr>
      <a:lvl5pPr marL="1097253" indent="-1097253" algn="l" defTabSz="914377" rtl="0" eaLnBrk="1" latinLnBrk="0" hangingPunct="1">
        <a:lnSpc>
          <a:spcPct val="85000"/>
        </a:lnSpc>
        <a:spcBef>
          <a:spcPts val="600"/>
        </a:spcBef>
        <a:buFont typeface="Arial" pitchFamily="34" charset="0"/>
        <a:buChar char=" "/>
        <a:defRPr sz="1800" kern="1200">
          <a:solidFill>
            <a:srgbClr val="262B2E"/>
          </a:solidFill>
          <a:latin typeface="+mn-lt"/>
          <a:ea typeface="+mn-ea"/>
          <a:cs typeface="+mn-cs"/>
        </a:defRPr>
      </a:lvl5pPr>
      <a:lvl6pPr marL="1199970" indent="-228594" algn="l" defTabSz="914377"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399965" indent="-228594" algn="l" defTabSz="914377"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599960" indent="-228594" algn="l" defTabSz="914377"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799955" indent="-228594" algn="l" defTabSz="914377"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gif"/><Relationship Id="rId1" Type="http://schemas.openxmlformats.org/officeDocument/2006/relationships/slideLayout" Target="../slideLayouts/slideLayout55.xml"/><Relationship Id="rId5" Type="http://schemas.openxmlformats.org/officeDocument/2006/relationships/image" Target="../media/image50.jpeg"/><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55.xml"/><Relationship Id="rId6" Type="http://schemas.openxmlformats.org/officeDocument/2006/relationships/image" Target="../media/image55.gif"/><Relationship Id="rId5" Type="http://schemas.openxmlformats.org/officeDocument/2006/relationships/image" Target="../media/image54.jpe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8.xml"/><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8.xml"/><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8.xml"/><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8.xml"/><Relationship Id="rId5" Type="http://schemas.openxmlformats.org/officeDocument/2006/relationships/image" Target="../media/image71.jpeg"/><Relationship Id="rId4" Type="http://schemas.openxmlformats.org/officeDocument/2006/relationships/image" Target="../media/image70.jpeg"/></Relationships>
</file>

<file path=ppt/slides/_rels/slide1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5.xml"/><Relationship Id="rId5" Type="http://schemas.openxmlformats.org/officeDocument/2006/relationships/image" Target="../media/image75.jpeg"/><Relationship Id="rId4" Type="http://schemas.openxmlformats.org/officeDocument/2006/relationships/image" Target="../media/image74.jpeg"/></Relationships>
</file>

<file path=ppt/slides/_rels/slide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55.xml"/><Relationship Id="rId4" Type="http://schemas.openxmlformats.org/officeDocument/2006/relationships/image" Target="../media/image78.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31.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55.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58.xml"/><Relationship Id="rId5" Type="http://schemas.openxmlformats.org/officeDocument/2006/relationships/image" Target="../media/image87.jpeg"/><Relationship Id="rId4" Type="http://schemas.openxmlformats.org/officeDocument/2006/relationships/image" Target="../media/image86.gif"/></Relationships>
</file>

<file path=ppt/slides/_rels/slide2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8.xml"/><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8.xml"/><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31.xml"/><Relationship Id="rId5" Type="http://schemas.openxmlformats.org/officeDocument/2006/relationships/image" Target="../media/image101.jpeg"/><Relationship Id="rId4" Type="http://schemas.openxmlformats.org/officeDocument/2006/relationships/image" Target="../media/image100.jpeg"/></Relationships>
</file>

<file path=ppt/slides/_rels/slide2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83.xml"/><Relationship Id="rId5" Type="http://schemas.openxmlformats.org/officeDocument/2006/relationships/image" Target="../media/image107.jpeg"/><Relationship Id="rId4" Type="http://schemas.openxmlformats.org/officeDocument/2006/relationships/image" Target="../media/image10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8.xml"/><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58.xml"/><Relationship Id="rId5" Type="http://schemas.openxmlformats.org/officeDocument/2006/relationships/image" Target="../media/image112.jpeg"/><Relationship Id="rId4" Type="http://schemas.openxmlformats.org/officeDocument/2006/relationships/image" Target="../media/image111.jpeg"/></Relationships>
</file>

<file path=ppt/slides/_rels/slide33.xml.rels><?xml version="1.0" encoding="UTF-8" standalone="yes"?>
<Relationships xmlns="http://schemas.openxmlformats.org/package/2006/relationships"><Relationship Id="rId3" Type="http://schemas.openxmlformats.org/officeDocument/2006/relationships/hyperlink" Target="mailto:arhivroshal@mail.ru" TargetMode="External"/><Relationship Id="rId2" Type="http://schemas.openxmlformats.org/officeDocument/2006/relationships/hyperlink" Target="http://roshaladm.ru/" TargetMode="External"/><Relationship Id="rId1" Type="http://schemas.openxmlformats.org/officeDocument/2006/relationships/slideLayout" Target="../slideLayouts/slideLayout49.xml"/><Relationship Id="rId4" Type="http://schemas.openxmlformats.org/officeDocument/2006/relationships/image" Target="../media/image113.jpe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Layout" Target="../slideLayouts/slideLayout58.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34.jpeg"/><Relationship Id="rId2" Type="http://schemas.openxmlformats.org/officeDocument/2006/relationships/image" Target="../media/image30.jpe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1.xml"/><Relationship Id="rId5" Type="http://schemas.openxmlformats.org/officeDocument/2006/relationships/image" Target="../media/image40.jpeg"/><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8FC9CDCD-E5F0-45EE-9E70-8163E046A17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9" name="Рисунок 8" descr="DSC00346">
            <a:extLst>
              <a:ext uri="{FF2B5EF4-FFF2-40B4-BE49-F238E27FC236}">
                <a16:creationId xmlns:a16="http://schemas.microsoft.com/office/drawing/2014/main" xmlns="" id="{8869E2B4-C712-424A-98EB-CC8CE14BC013}"/>
              </a:ext>
            </a:extLst>
          </p:cNvPr>
          <p:cNvPicPr/>
          <p:nvPr/>
        </p:nvPicPr>
        <p:blipFill>
          <a:blip r:embed="rId3" cstate="print"/>
          <a:srcRect/>
          <a:stretch>
            <a:fillRect/>
          </a:stretch>
        </p:blipFill>
        <p:spPr bwMode="auto">
          <a:xfrm>
            <a:off x="6389512" y="-90312"/>
            <a:ext cx="2901244" cy="2607733"/>
          </a:xfrm>
          <a:prstGeom prst="rect">
            <a:avLst/>
          </a:prstGeom>
          <a:noFill/>
          <a:ln w="9525">
            <a:noFill/>
            <a:miter lim="800000"/>
            <a:headEnd/>
            <a:tailEnd/>
          </a:ln>
          <a:effectLst>
            <a:softEdge rad="177800"/>
          </a:effectLst>
        </p:spPr>
      </p:pic>
      <p:sp>
        <p:nvSpPr>
          <p:cNvPr id="2051" name="Rectangle 17">
            <a:extLst>
              <a:ext uri="{FF2B5EF4-FFF2-40B4-BE49-F238E27FC236}">
                <a16:creationId xmlns:a16="http://schemas.microsoft.com/office/drawing/2014/main" xmlns="" id="{1ECC0492-2E85-4F39-80D8-9475BCDC5107}"/>
              </a:ext>
            </a:extLst>
          </p:cNvPr>
          <p:cNvSpPr>
            <a:spLocks noGrp="1" noChangeArrowheads="1"/>
          </p:cNvSpPr>
          <p:nvPr>
            <p:ph type="ctrTitle"/>
          </p:nvPr>
        </p:nvSpPr>
        <p:spPr>
          <a:xfrm>
            <a:off x="-145775" y="1987826"/>
            <a:ext cx="6592710" cy="1775791"/>
          </a:xfrm>
        </p:spPr>
        <p:txBody>
          <a:bodyPr>
            <a:normAutofit/>
          </a:bodyPr>
          <a:lstStyle/>
          <a:p>
            <a:pPr eaLnBrk="1" hangingPunct="1"/>
            <a:r>
              <a:rPr lang="ru-RU" altLang="ru-RU" dirty="0">
                <a:solidFill>
                  <a:srgbClr val="660033"/>
                </a:solidFill>
                <a:latin typeface="Asessor" panose="040B0500000000000000" pitchFamily="82" charset="0"/>
                <a:cs typeface="Andalus" panose="02020603050405020304" pitchFamily="18" charset="-78"/>
              </a:rPr>
              <a:t>Архивный отдел</a:t>
            </a:r>
            <a:r>
              <a:rPr lang="ru-RU" altLang="ru-RU" dirty="0">
                <a:solidFill>
                  <a:srgbClr val="660033"/>
                </a:solidFill>
                <a:latin typeface="Times New Roman" panose="02020603050405020304" pitchFamily="18" charset="0"/>
                <a:cs typeface="Andalus" panose="02020603050405020304" pitchFamily="18" charset="-78"/>
              </a:rPr>
              <a:t/>
            </a:r>
            <a:br>
              <a:rPr lang="ru-RU" altLang="ru-RU" dirty="0">
                <a:solidFill>
                  <a:srgbClr val="660033"/>
                </a:solidFill>
                <a:latin typeface="Times New Roman" panose="02020603050405020304" pitchFamily="18" charset="0"/>
                <a:cs typeface="Andalus" panose="02020603050405020304" pitchFamily="18" charset="-78"/>
              </a:rPr>
            </a:br>
            <a:endParaRPr lang="ru-RU" altLang="ru-RU" dirty="0">
              <a:solidFill>
                <a:srgbClr val="660033"/>
              </a:solidFill>
              <a:latin typeface="Times New Roman" panose="02020603050405020304" pitchFamily="18" charset="0"/>
              <a:cs typeface="Andalus" panose="02020603050405020304" pitchFamily="18" charset="-78"/>
            </a:endParaRPr>
          </a:p>
        </p:txBody>
      </p:sp>
      <p:sp>
        <p:nvSpPr>
          <p:cNvPr id="4" name="Прямоугольник 3">
            <a:extLst>
              <a:ext uri="{FF2B5EF4-FFF2-40B4-BE49-F238E27FC236}">
                <a16:creationId xmlns:a16="http://schemas.microsoft.com/office/drawing/2014/main" xmlns="" id="{037000BD-C708-48F7-B2DE-BBCF52445307}"/>
              </a:ext>
            </a:extLst>
          </p:cNvPr>
          <p:cNvSpPr/>
          <p:nvPr/>
        </p:nvSpPr>
        <p:spPr>
          <a:xfrm>
            <a:off x="731077" y="2984110"/>
            <a:ext cx="5164667" cy="1323439"/>
          </a:xfrm>
          <a:prstGeom prst="rect">
            <a:avLst/>
          </a:prstGeom>
        </p:spPr>
        <p:txBody>
          <a:bodyPr wrap="square">
            <a:spAutoFit/>
          </a:bodyPr>
          <a:lstStyle/>
          <a:p>
            <a:pPr algn="ctr"/>
            <a:r>
              <a:rPr lang="ru-RU" altLang="ru-RU" sz="4000" b="1" dirty="0">
                <a:solidFill>
                  <a:srgbClr val="660033"/>
                </a:solidFill>
                <a:latin typeface="Asessor" panose="040B0500000000000000" pitchFamily="82" charset="0"/>
                <a:cs typeface="Andalus" panose="02020603050405020304" pitchFamily="18" charset="-78"/>
              </a:rPr>
              <a:t>Администрации городского округа Рошаль</a:t>
            </a:r>
            <a:endParaRPr lang="ru-RU" sz="4000" b="1" dirty="0">
              <a:latin typeface="Asessor" panose="040B0500000000000000" pitchFamily="82" charset="0"/>
              <a:cs typeface="Andalus" panose="02020603050405020304" pitchFamily="18" charset="-78"/>
            </a:endParaRPr>
          </a:p>
        </p:txBody>
      </p:sp>
    </p:spTree>
    <p:extLst>
      <p:ext uri="{BB962C8B-B14F-4D97-AF65-F5344CB8AC3E}">
        <p14:creationId xmlns:p14="http://schemas.microsoft.com/office/powerpoint/2010/main" xmlns="" val="31578067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7F7">
            <a:alpha val="30000"/>
          </a:srgbClr>
        </a:solidFill>
        <a:effectLst/>
      </p:bgPr>
    </p:bg>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xmlns="" id="{8DE21063-171B-4C72-B133-97C040919F34}"/>
              </a:ext>
            </a:extLst>
          </p:cNvPr>
          <p:cNvSpPr/>
          <p:nvPr/>
        </p:nvSpPr>
        <p:spPr>
          <a:xfrm>
            <a:off x="1" y="0"/>
            <a:ext cx="2711938" cy="6858000"/>
          </a:xfrm>
          <a:prstGeom prst="rect">
            <a:avLst/>
          </a:prstGeom>
          <a:solidFill>
            <a:schemeClr val="bg1">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u-RU" dirty="0">
              <a:solidFill>
                <a:schemeClr val="tx1">
                  <a:lumMod val="75000"/>
                  <a:lumOff val="25000"/>
                </a:schemeClr>
              </a:solidFill>
            </a:endParaRPr>
          </a:p>
        </p:txBody>
      </p:sp>
      <p:sp>
        <p:nvSpPr>
          <p:cNvPr id="5" name="Заголовок 2"/>
          <p:cNvSpPr>
            <a:spLocks noGrp="1"/>
          </p:cNvSpPr>
          <p:nvPr>
            <p:ph type="title"/>
          </p:nvPr>
        </p:nvSpPr>
        <p:spPr>
          <a:xfrm>
            <a:off x="0" y="0"/>
            <a:ext cx="9144000" cy="1165833"/>
          </a:xfrm>
        </p:spPr>
        <p:txBody>
          <a:bodyPr>
            <a:normAutofit/>
          </a:bodyPr>
          <a:lstStyle/>
          <a:p>
            <a:r>
              <a:rPr lang="ru-RU" sz="3100" b="1" dirty="0">
                <a:effectLst>
                  <a:outerShdw blurRad="38100" dist="38100" dir="2700000" algn="tl">
                    <a:srgbClr val="000000">
                      <a:alpha val="43137"/>
                    </a:srgbClr>
                  </a:outerShdw>
                </a:effectLst>
              </a:rPr>
              <a:t>Формы использования архивных документов</a:t>
            </a:r>
            <a:endParaRPr lang="ru-RU" b="1" dirty="0"/>
          </a:p>
        </p:txBody>
      </p:sp>
      <p:pic>
        <p:nvPicPr>
          <p:cNvPr id="6" name="Рисунок 5" descr="C:\Users\user-pc\Desktop\для Презентации\Встречи\2018\_DSC0363.JPG"/>
          <p:cNvPicPr/>
          <p:nvPr/>
        </p:nvPicPr>
        <p:blipFill>
          <a:blip r:embed="rId2" cstate="print"/>
          <a:srcRect l="12130" r="5621" b="5709"/>
          <a:stretch>
            <a:fillRect/>
          </a:stretch>
        </p:blipFill>
        <p:spPr bwMode="auto">
          <a:xfrm>
            <a:off x="214986" y="1636095"/>
            <a:ext cx="2299334" cy="4315098"/>
          </a:xfrm>
          <a:prstGeom prst="rect">
            <a:avLst/>
          </a:prstGeom>
          <a:noFill/>
          <a:ln w="38100">
            <a:solidFill>
              <a:schemeClr val="bg2">
                <a:lumMod val="90000"/>
              </a:schemeClr>
            </a:solidFill>
            <a:miter lim="800000"/>
            <a:headEnd/>
            <a:tailEnd/>
          </a:ln>
          <a:effectLst>
            <a:outerShdw blurRad="63500" sx="102000" sy="102000" algn="ctr" rotWithShape="0">
              <a:prstClr val="black">
                <a:alpha val="40000"/>
              </a:prstClr>
            </a:outerShdw>
          </a:effectLst>
        </p:spPr>
      </p:pic>
      <p:pic>
        <p:nvPicPr>
          <p:cNvPr id="7" name="Рисунок 6" descr="C:\Users\user-pc\Desktop\для Презентации\iZhwcezsMjI_resized.jpg"/>
          <p:cNvPicPr/>
          <p:nvPr/>
        </p:nvPicPr>
        <p:blipFill>
          <a:blip r:embed="rId3" cstate="print"/>
          <a:srcRect/>
          <a:stretch>
            <a:fillRect/>
          </a:stretch>
        </p:blipFill>
        <p:spPr bwMode="auto">
          <a:xfrm>
            <a:off x="5181161" y="2397068"/>
            <a:ext cx="3704931" cy="2456287"/>
          </a:xfrm>
          <a:prstGeom prst="rect">
            <a:avLst/>
          </a:prstGeom>
          <a:noFill/>
          <a:ln w="38100">
            <a:solidFill>
              <a:schemeClr val="tx1">
                <a:lumMod val="50000"/>
                <a:lumOff val="50000"/>
              </a:schemeClr>
            </a:solidFill>
            <a:miter lim="800000"/>
            <a:headEnd/>
            <a:tailEnd/>
          </a:ln>
        </p:spPr>
      </p:pic>
      <p:pic>
        <p:nvPicPr>
          <p:cNvPr id="8" name="Рисунок 7" descr="C:\Users\user-pc\Desktop\для Презентации\8AHrivqBiDU_resized.jpg"/>
          <p:cNvPicPr/>
          <p:nvPr/>
        </p:nvPicPr>
        <p:blipFill>
          <a:blip r:embed="rId4" cstate="print"/>
          <a:srcRect/>
          <a:stretch>
            <a:fillRect/>
          </a:stretch>
        </p:blipFill>
        <p:spPr bwMode="auto">
          <a:xfrm>
            <a:off x="2889807" y="2397068"/>
            <a:ext cx="1889584" cy="2417537"/>
          </a:xfrm>
          <a:prstGeom prst="rect">
            <a:avLst/>
          </a:prstGeom>
          <a:noFill/>
          <a:ln w="38100">
            <a:solidFill>
              <a:schemeClr val="tx1">
                <a:lumMod val="50000"/>
                <a:lumOff val="50000"/>
              </a:schemeClr>
            </a:solidFill>
            <a:miter lim="800000"/>
            <a:headEnd/>
            <a:tailEnd/>
          </a:ln>
        </p:spPr>
      </p:pic>
      <p:pic>
        <p:nvPicPr>
          <p:cNvPr id="9" name="Рисунок 8" descr="C:\Users\user-pc\Desktop\для Презентации\S1370019.JPG"/>
          <p:cNvPicPr/>
          <p:nvPr/>
        </p:nvPicPr>
        <p:blipFill>
          <a:blip r:embed="rId5" cstate="print"/>
          <a:srcRect/>
          <a:stretch>
            <a:fillRect/>
          </a:stretch>
        </p:blipFill>
        <p:spPr bwMode="auto">
          <a:xfrm>
            <a:off x="2889807" y="4986215"/>
            <a:ext cx="2831055" cy="1593661"/>
          </a:xfrm>
          <a:prstGeom prst="rect">
            <a:avLst/>
          </a:prstGeom>
          <a:noFill/>
          <a:ln w="38100">
            <a:solidFill>
              <a:schemeClr val="tx1">
                <a:lumMod val="50000"/>
                <a:lumOff val="50000"/>
              </a:schemeClr>
            </a:solidFill>
            <a:miter lim="800000"/>
            <a:headEnd/>
            <a:tailEnd/>
          </a:ln>
        </p:spPr>
      </p:pic>
      <p:pic>
        <p:nvPicPr>
          <p:cNvPr id="10" name="Picture 6" descr="S1570003"/>
          <p:cNvPicPr>
            <a:picLocks noChangeAspect="1" noChangeArrowheads="1"/>
          </p:cNvPicPr>
          <p:nvPr/>
        </p:nvPicPr>
        <p:blipFill>
          <a:blip r:embed="rId6" cstate="print"/>
          <a:srcRect/>
          <a:stretch>
            <a:fillRect/>
          </a:stretch>
        </p:blipFill>
        <p:spPr bwMode="auto">
          <a:xfrm>
            <a:off x="6067753" y="4986215"/>
            <a:ext cx="2815447" cy="1583689"/>
          </a:xfrm>
          <a:prstGeom prst="rect">
            <a:avLst/>
          </a:prstGeom>
          <a:noFill/>
          <a:ln w="38100">
            <a:solidFill>
              <a:schemeClr val="tx1">
                <a:lumMod val="50000"/>
                <a:lumOff val="50000"/>
              </a:schemeClr>
            </a:solidFill>
            <a:miter lim="800000"/>
            <a:headEnd/>
            <a:tailEnd/>
          </a:ln>
        </p:spPr>
      </p:pic>
      <p:sp>
        <p:nvSpPr>
          <p:cNvPr id="11" name="Прямоугольник 10"/>
          <p:cNvSpPr/>
          <p:nvPr/>
        </p:nvSpPr>
        <p:spPr>
          <a:xfrm>
            <a:off x="2797908" y="1039446"/>
            <a:ext cx="6088184" cy="954107"/>
          </a:xfrm>
          <a:prstGeom prst="rect">
            <a:avLst/>
          </a:prstGeom>
        </p:spPr>
        <p:txBody>
          <a:bodyPr wrap="square">
            <a:spAutoFit/>
          </a:bodyPr>
          <a:lstStyle/>
          <a:p>
            <a:r>
              <a:rPr lang="ru-RU" sz="1400" b="1" dirty="0">
                <a:solidFill>
                  <a:schemeClr val="tx1">
                    <a:lumMod val="75000"/>
                    <a:lumOff val="25000"/>
                  </a:schemeClr>
                </a:solidFill>
              </a:rPr>
              <a:t>В рамках реализации государственной программы «Патриотическое воспитание граждан  Российской Федерации» , </a:t>
            </a:r>
          </a:p>
          <a:p>
            <a:r>
              <a:rPr lang="ru-RU" sz="1400" b="1" dirty="0">
                <a:solidFill>
                  <a:schemeClr val="tx1">
                    <a:lumMod val="75000"/>
                    <a:lumOff val="25000"/>
                  </a:schemeClr>
                </a:solidFill>
              </a:rPr>
              <a:t>с целью сохранения связи поколений, изучения истории  своей малой Родины и уважения  к прошлому,  в Архиве  проводятся: </a:t>
            </a:r>
            <a:endParaRPr lang="ru-RU" sz="1400"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AA661">
            <a:alpha val="93000"/>
          </a:srgbClr>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62B474B0-E7B2-405D-B246-4316DD0CB6C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4228" y="3697758"/>
            <a:ext cx="5265531" cy="2961861"/>
          </a:xfrm>
          <a:prstGeom prst="rect">
            <a:avLst/>
          </a:prstGeom>
        </p:spPr>
      </p:pic>
      <p:sp>
        <p:nvSpPr>
          <p:cNvPr id="2" name="Номер слайда 1">
            <a:extLst>
              <a:ext uri="{FF2B5EF4-FFF2-40B4-BE49-F238E27FC236}">
                <a16:creationId xmlns:a16="http://schemas.microsoft.com/office/drawing/2014/main" xmlns="" id="{F0EB6A2B-AFED-4624-8A4B-E9C40F892A1B}"/>
              </a:ext>
            </a:extLst>
          </p:cNvPr>
          <p:cNvSpPr>
            <a:spLocks noGrp="1"/>
          </p:cNvSpPr>
          <p:nvPr>
            <p:ph type="sldNum" sz="quarter" idx="4"/>
          </p:nvPr>
        </p:nvSpPr>
        <p:spPr/>
        <p:txBody>
          <a:bodyPr/>
          <a:lstStyle/>
          <a:p>
            <a:fld id="{4FAB73BC-B049-4115-A692-8D63A059BFB8}" type="slidenum">
              <a:rPr lang="en-US" smtClean="0"/>
              <a:pPr/>
              <a:t>11</a:t>
            </a:fld>
            <a:endParaRPr lang="en-US" dirty="0"/>
          </a:p>
        </p:txBody>
      </p:sp>
      <p:sp>
        <p:nvSpPr>
          <p:cNvPr id="10" name="Rectangle 5">
            <a:extLst>
              <a:ext uri="{FF2B5EF4-FFF2-40B4-BE49-F238E27FC236}">
                <a16:creationId xmlns:a16="http://schemas.microsoft.com/office/drawing/2014/main" xmlns="" id="{D8E9AEA0-8F4E-4603-8DCB-042162BE8980}"/>
              </a:ext>
            </a:extLst>
          </p:cNvPr>
          <p:cNvSpPr/>
          <p:nvPr/>
        </p:nvSpPr>
        <p:spPr>
          <a:xfrm>
            <a:off x="5715000" y="0"/>
            <a:ext cx="3429000" cy="68580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u-RU" dirty="0">
              <a:solidFill>
                <a:schemeClr val="tx1">
                  <a:lumMod val="75000"/>
                  <a:lumOff val="25000"/>
                </a:schemeClr>
              </a:solidFill>
            </a:endParaRPr>
          </a:p>
        </p:txBody>
      </p:sp>
      <p:sp>
        <p:nvSpPr>
          <p:cNvPr id="13" name="Прямоугольник 12">
            <a:extLst>
              <a:ext uri="{FF2B5EF4-FFF2-40B4-BE49-F238E27FC236}">
                <a16:creationId xmlns:a16="http://schemas.microsoft.com/office/drawing/2014/main" xmlns="" id="{84FF487A-9DF0-4153-811D-5217ABAA8FE5}"/>
              </a:ext>
            </a:extLst>
          </p:cNvPr>
          <p:cNvSpPr/>
          <p:nvPr/>
        </p:nvSpPr>
        <p:spPr>
          <a:xfrm>
            <a:off x="5753820" y="500042"/>
            <a:ext cx="3390180" cy="830997"/>
          </a:xfrm>
          <a:prstGeom prst="rect">
            <a:avLst/>
          </a:prstGeom>
        </p:spPr>
        <p:txBody>
          <a:bodyPr wrap="square">
            <a:spAutoFit/>
          </a:bodyPr>
          <a:lstStyle/>
          <a:p>
            <a:pPr algn="ctr">
              <a:spcBef>
                <a:spcPct val="0"/>
              </a:spcBef>
            </a:pPr>
            <a:r>
              <a:rPr lang="ru-RU" altLang="ru-RU" sz="2400" b="1" dirty="0">
                <a:solidFill>
                  <a:schemeClr val="tx1">
                    <a:lumMod val="75000"/>
                    <a:lumOff val="25000"/>
                  </a:schemeClr>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Дни открытых дверей</a:t>
            </a:r>
          </a:p>
        </p:txBody>
      </p:sp>
      <p:pic>
        <p:nvPicPr>
          <p:cNvPr id="5" name="Рисунок 4">
            <a:extLst>
              <a:ext uri="{FF2B5EF4-FFF2-40B4-BE49-F238E27FC236}">
                <a16:creationId xmlns:a16="http://schemas.microsoft.com/office/drawing/2014/main" xmlns="" id="{EAA436E3-4C03-4A2D-A2E2-EA455FA05AD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01655" y="2264898"/>
            <a:ext cx="2455689" cy="4365669"/>
          </a:xfrm>
          <a:prstGeom prst="rect">
            <a:avLst/>
          </a:prstGeom>
          <a:ln w="38100">
            <a:solidFill>
              <a:srgbClr val="CBA763"/>
            </a:solidFill>
          </a:ln>
          <a:effectLst>
            <a:outerShdw blurRad="63500" sx="102000" sy="102000" algn="ctr" rotWithShape="0">
              <a:prstClr val="black">
                <a:alpha val="40000"/>
              </a:prstClr>
            </a:outerShdw>
          </a:effectLst>
        </p:spPr>
      </p:pic>
      <p:pic>
        <p:nvPicPr>
          <p:cNvPr id="7" name="Рисунок 6">
            <a:extLst>
              <a:ext uri="{FF2B5EF4-FFF2-40B4-BE49-F238E27FC236}">
                <a16:creationId xmlns:a16="http://schemas.microsoft.com/office/drawing/2014/main" xmlns="" id="{ADBFAE99-D684-41A4-AE98-C2D6E6BF5FF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0620" y="235442"/>
            <a:ext cx="4200282" cy="3193558"/>
          </a:xfrm>
          <a:prstGeom prst="rect">
            <a:avLst/>
          </a:prstGeom>
          <a:ln w="38100">
            <a:solidFill>
              <a:schemeClr val="bg1"/>
            </a:solidFill>
          </a:ln>
        </p:spPr>
      </p:pic>
      <p:pic>
        <p:nvPicPr>
          <p:cNvPr id="18" name="Рисунок 17">
            <a:extLst>
              <a:ext uri="{FF2B5EF4-FFF2-40B4-BE49-F238E27FC236}">
                <a16:creationId xmlns:a16="http://schemas.microsoft.com/office/drawing/2014/main" xmlns="" id="{2B79FC40-AA3B-47E6-9C72-E90041A6B23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44229" y="3697758"/>
            <a:ext cx="5265531" cy="2961861"/>
          </a:xfrm>
          <a:prstGeom prst="rect">
            <a:avLst/>
          </a:prstGeom>
          <a:ln w="38100">
            <a:solidFill>
              <a:schemeClr val="bg1"/>
            </a:solidFill>
          </a:ln>
        </p:spPr>
      </p:pic>
    </p:spTree>
    <p:extLst>
      <p:ext uri="{BB962C8B-B14F-4D97-AF65-F5344CB8AC3E}">
        <p14:creationId xmlns:p14="http://schemas.microsoft.com/office/powerpoint/2010/main" xmlns="" val="304730446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a:extLst>
              <a:ext uri="{FF2B5EF4-FFF2-40B4-BE49-F238E27FC236}">
                <a16:creationId xmlns:a16="http://schemas.microsoft.com/office/drawing/2014/main" xmlns="" id="{8DE21063-171B-4C72-B133-97C040919F34}"/>
              </a:ext>
            </a:extLst>
          </p:cNvPr>
          <p:cNvSpPr/>
          <p:nvPr/>
        </p:nvSpPr>
        <p:spPr>
          <a:xfrm>
            <a:off x="5068323" y="0"/>
            <a:ext cx="4075677" cy="6858000"/>
          </a:xfrm>
          <a:prstGeom prst="rect">
            <a:avLst/>
          </a:prstGeom>
          <a:solidFill>
            <a:schemeClr val="bg1">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u-RU" dirty="0">
              <a:solidFill>
                <a:schemeClr val="tx1">
                  <a:lumMod val="75000"/>
                  <a:lumOff val="25000"/>
                </a:schemeClr>
              </a:solidFill>
            </a:endParaRPr>
          </a:p>
        </p:txBody>
      </p:sp>
      <p:sp>
        <p:nvSpPr>
          <p:cNvPr id="2" name="Номер слайда 1">
            <a:extLst>
              <a:ext uri="{FF2B5EF4-FFF2-40B4-BE49-F238E27FC236}">
                <a16:creationId xmlns:a16="http://schemas.microsoft.com/office/drawing/2014/main" xmlns="" id="{24F41C0D-A478-4276-AF42-A9DE368BBF42}"/>
              </a:ext>
            </a:extLst>
          </p:cNvPr>
          <p:cNvSpPr>
            <a:spLocks noGrp="1"/>
          </p:cNvSpPr>
          <p:nvPr>
            <p:ph type="sldNum" sz="quarter" idx="4"/>
          </p:nvPr>
        </p:nvSpPr>
        <p:spPr/>
        <p:txBody>
          <a:bodyPr/>
          <a:lstStyle/>
          <a:p>
            <a:fld id="{4FAB73BC-B049-4115-A692-8D63A059BFB8}" type="slidenum">
              <a:rPr lang="en-US" smtClean="0"/>
              <a:pPr/>
              <a:t>12</a:t>
            </a:fld>
            <a:endParaRPr lang="en-US" dirty="0"/>
          </a:p>
        </p:txBody>
      </p:sp>
      <p:sp>
        <p:nvSpPr>
          <p:cNvPr id="3" name="Заголовок 2">
            <a:extLst>
              <a:ext uri="{FF2B5EF4-FFF2-40B4-BE49-F238E27FC236}">
                <a16:creationId xmlns:a16="http://schemas.microsoft.com/office/drawing/2014/main" xmlns="" id="{AD4000AD-A4D2-4429-81F1-E9377EF7A279}"/>
              </a:ext>
            </a:extLst>
          </p:cNvPr>
          <p:cNvSpPr>
            <a:spLocks noGrp="1"/>
          </p:cNvSpPr>
          <p:nvPr>
            <p:ph type="title"/>
          </p:nvPr>
        </p:nvSpPr>
        <p:spPr>
          <a:xfrm>
            <a:off x="35888" y="172728"/>
            <a:ext cx="4794020" cy="950678"/>
          </a:xfrm>
        </p:spPr>
        <p:txBody>
          <a:bodyPr/>
          <a:lstStyle/>
          <a:p>
            <a:pPr algn="ctr"/>
            <a:r>
              <a:rPr lang="ru-RU" b="1"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Экскурсии</a:t>
            </a:r>
          </a:p>
        </p:txBody>
      </p:sp>
      <p:pic>
        <p:nvPicPr>
          <p:cNvPr id="7" name="Рисунок 6">
            <a:extLst>
              <a:ext uri="{FF2B5EF4-FFF2-40B4-BE49-F238E27FC236}">
                <a16:creationId xmlns:a16="http://schemas.microsoft.com/office/drawing/2014/main" xmlns="" id="{91019219-CB7C-4289-B5D5-BAAF0849D84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00095" y="4145919"/>
            <a:ext cx="2329812" cy="2377801"/>
          </a:xfrm>
          <a:prstGeom prst="rect">
            <a:avLst/>
          </a:prstGeom>
          <a:ln w="38100">
            <a:solidFill>
              <a:schemeClr val="bg2"/>
            </a:solidFill>
          </a:ln>
        </p:spPr>
      </p:pic>
      <p:pic>
        <p:nvPicPr>
          <p:cNvPr id="9" name="Рисунок 8">
            <a:extLst>
              <a:ext uri="{FF2B5EF4-FFF2-40B4-BE49-F238E27FC236}">
                <a16:creationId xmlns:a16="http://schemas.microsoft.com/office/drawing/2014/main" xmlns="" id="{BCDCDED6-52C5-4002-B9F7-FA9B7803C502}"/>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3437"/>
          <a:stretch/>
        </p:blipFill>
        <p:spPr>
          <a:xfrm>
            <a:off x="5617952" y="611540"/>
            <a:ext cx="2976417" cy="2981050"/>
          </a:xfrm>
          <a:prstGeom prst="rect">
            <a:avLst/>
          </a:prstGeom>
          <a:ln w="38100">
            <a:solidFill>
              <a:srgbClr val="CBA763"/>
            </a:solidFill>
          </a:ln>
          <a:effectLst>
            <a:outerShdw blurRad="63500" sx="102000" sy="102000" algn="ctr" rotWithShape="0">
              <a:prstClr val="black">
                <a:alpha val="40000"/>
              </a:prstClr>
            </a:outerShdw>
          </a:effectLst>
        </p:spPr>
      </p:pic>
      <p:pic>
        <p:nvPicPr>
          <p:cNvPr id="11" name="Рисунок 10">
            <a:extLst>
              <a:ext uri="{FF2B5EF4-FFF2-40B4-BE49-F238E27FC236}">
                <a16:creationId xmlns:a16="http://schemas.microsoft.com/office/drawing/2014/main" xmlns="" id="{227380AA-696E-49C3-BE62-C0FF7AD67D3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260399" y="4204129"/>
            <a:ext cx="3706942" cy="2249156"/>
          </a:xfrm>
          <a:prstGeom prst="rect">
            <a:avLst/>
          </a:prstGeom>
          <a:ln w="38100">
            <a:solidFill>
              <a:srgbClr val="CBA763"/>
            </a:solidFill>
          </a:ln>
          <a:effectLst>
            <a:outerShdw blurRad="63500" sx="102000" sy="102000" algn="ctr" rotWithShape="0">
              <a:prstClr val="black">
                <a:alpha val="40000"/>
              </a:prstClr>
            </a:outerShdw>
          </a:effectLst>
        </p:spPr>
      </p:pic>
      <p:pic>
        <p:nvPicPr>
          <p:cNvPr id="13" name="Рисунок 12">
            <a:extLst>
              <a:ext uri="{FF2B5EF4-FFF2-40B4-BE49-F238E27FC236}">
                <a16:creationId xmlns:a16="http://schemas.microsoft.com/office/drawing/2014/main" xmlns="" id="{634F3E2A-FCF3-4918-8723-B615BE0D9AE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36441" y="4145919"/>
            <a:ext cx="2015526" cy="2377801"/>
          </a:xfrm>
          <a:prstGeom prst="rect">
            <a:avLst/>
          </a:prstGeom>
          <a:ln w="38100">
            <a:solidFill>
              <a:schemeClr val="bg2"/>
            </a:solidFill>
          </a:ln>
        </p:spPr>
      </p:pic>
      <p:pic>
        <p:nvPicPr>
          <p:cNvPr id="14" name="Рисунок 13">
            <a:extLst>
              <a:ext uri="{FF2B5EF4-FFF2-40B4-BE49-F238E27FC236}">
                <a16:creationId xmlns:a16="http://schemas.microsoft.com/office/drawing/2014/main" xmlns="" id="{32C567FC-FB57-44EF-9298-7B53BD4EDA9B}"/>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10295" y="1519963"/>
            <a:ext cx="4179599" cy="2351024"/>
          </a:xfrm>
          <a:prstGeom prst="rect">
            <a:avLst/>
          </a:prstGeom>
        </p:spPr>
      </p:pic>
      <p:pic>
        <p:nvPicPr>
          <p:cNvPr id="5" name="Рисунок 4">
            <a:extLst>
              <a:ext uri="{FF2B5EF4-FFF2-40B4-BE49-F238E27FC236}">
                <a16:creationId xmlns:a16="http://schemas.microsoft.com/office/drawing/2014/main" xmlns="" id="{24A2692E-A228-4FE8-B198-79B0DC89E4CA}"/>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67107" y="1324886"/>
            <a:ext cx="4526402" cy="2546101"/>
          </a:xfrm>
          <a:prstGeom prst="rect">
            <a:avLst/>
          </a:prstGeom>
          <a:ln w="38100">
            <a:solidFill>
              <a:schemeClr val="bg2"/>
            </a:solidFill>
          </a:ln>
        </p:spPr>
      </p:pic>
    </p:spTree>
    <p:extLst>
      <p:ext uri="{BB962C8B-B14F-4D97-AF65-F5344CB8AC3E}">
        <p14:creationId xmlns:p14="http://schemas.microsoft.com/office/powerpoint/2010/main" xmlns="" val="3185797081"/>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100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7F7">
            <a:alpha val="30000"/>
          </a:srgbClr>
        </a:solidFill>
        <a:effectLst/>
      </p:bgPr>
    </p:bg>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xmlns="" id="{2DAA04AA-8ADA-4CD4-B3E1-0F8DA0919411}"/>
              </a:ext>
            </a:extLst>
          </p:cNvPr>
          <p:cNvSpPr>
            <a:spLocks noGrp="1"/>
          </p:cNvSpPr>
          <p:nvPr>
            <p:ph type="sldNum" sz="quarter" idx="10"/>
          </p:nvPr>
        </p:nvSpPr>
        <p:spPr/>
        <p:txBody>
          <a:bodyPr/>
          <a:lstStyle/>
          <a:p>
            <a:fld id="{4FAB73BC-B049-4115-A692-8D63A059BFB8}" type="slidenum">
              <a:rPr lang="en-US" smtClean="0"/>
              <a:pPr/>
              <a:t>13</a:t>
            </a:fld>
            <a:endParaRPr lang="en-US" dirty="0"/>
          </a:p>
        </p:txBody>
      </p:sp>
      <p:sp>
        <p:nvSpPr>
          <p:cNvPr id="4" name="Rectangle 5">
            <a:extLst>
              <a:ext uri="{FF2B5EF4-FFF2-40B4-BE49-F238E27FC236}">
                <a16:creationId xmlns:a16="http://schemas.microsoft.com/office/drawing/2014/main" xmlns="" id="{DF9BCE6C-2036-4EF3-B077-D63B37799EEC}"/>
              </a:ext>
            </a:extLst>
          </p:cNvPr>
          <p:cNvSpPr/>
          <p:nvPr/>
        </p:nvSpPr>
        <p:spPr>
          <a:xfrm flipH="1">
            <a:off x="0" y="0"/>
            <a:ext cx="4274692" cy="6858000"/>
          </a:xfrm>
          <a:prstGeom prst="rect">
            <a:avLst/>
          </a:prstGeom>
          <a:solidFill>
            <a:srgbClr val="CBA76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u-RU" dirty="0"/>
          </a:p>
        </p:txBody>
      </p:sp>
      <p:pic>
        <p:nvPicPr>
          <p:cNvPr id="6" name="Рисунок 5">
            <a:extLst>
              <a:ext uri="{FF2B5EF4-FFF2-40B4-BE49-F238E27FC236}">
                <a16:creationId xmlns:a16="http://schemas.microsoft.com/office/drawing/2014/main" xmlns="" id="{75AAA874-D539-47B7-8064-A212D5538D5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9245" y="2052592"/>
            <a:ext cx="3052958" cy="4579437"/>
          </a:xfrm>
          <a:prstGeom prst="rect">
            <a:avLst/>
          </a:prstGeom>
          <a:ln w="38100">
            <a:solidFill>
              <a:schemeClr val="bg1"/>
            </a:solidFill>
          </a:ln>
          <a:effectLst>
            <a:outerShdw blurRad="63500" sx="102000" sy="102000" algn="ctr" rotWithShape="0">
              <a:prstClr val="black">
                <a:alpha val="40000"/>
              </a:prstClr>
            </a:outerShdw>
          </a:effectLst>
        </p:spPr>
      </p:pic>
      <p:pic>
        <p:nvPicPr>
          <p:cNvPr id="9" name="Рисунок 8">
            <a:extLst>
              <a:ext uri="{FF2B5EF4-FFF2-40B4-BE49-F238E27FC236}">
                <a16:creationId xmlns:a16="http://schemas.microsoft.com/office/drawing/2014/main" xmlns="" id="{53DB39B5-CAF1-4DE5-ABF3-686C264C1CF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89337" y="4133220"/>
            <a:ext cx="4432689" cy="2493387"/>
          </a:xfrm>
          <a:prstGeom prst="rect">
            <a:avLst/>
          </a:prstGeom>
          <a:ln w="38100">
            <a:solidFill>
              <a:schemeClr val="tx1">
                <a:lumMod val="50000"/>
                <a:lumOff val="50000"/>
              </a:schemeClr>
            </a:solidFill>
          </a:ln>
        </p:spPr>
      </p:pic>
      <p:pic>
        <p:nvPicPr>
          <p:cNvPr id="11" name="Рисунок 10">
            <a:extLst>
              <a:ext uri="{FF2B5EF4-FFF2-40B4-BE49-F238E27FC236}">
                <a16:creationId xmlns:a16="http://schemas.microsoft.com/office/drawing/2014/main" xmlns="" id="{3243AF0C-4F08-472D-8974-4302FBDDFF7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954242" y="231393"/>
            <a:ext cx="1967784" cy="3498284"/>
          </a:xfrm>
          <a:prstGeom prst="rect">
            <a:avLst/>
          </a:prstGeom>
          <a:ln w="38100">
            <a:solidFill>
              <a:schemeClr val="tx1">
                <a:lumMod val="50000"/>
                <a:lumOff val="50000"/>
              </a:schemeClr>
            </a:solidFill>
          </a:ln>
        </p:spPr>
      </p:pic>
      <p:sp>
        <p:nvSpPr>
          <p:cNvPr id="15" name="Title 8">
            <a:extLst>
              <a:ext uri="{FF2B5EF4-FFF2-40B4-BE49-F238E27FC236}">
                <a16:creationId xmlns:a16="http://schemas.microsoft.com/office/drawing/2014/main" xmlns="" id="{8A3FCB96-6E59-4E87-851F-BBAC4CBF6C03}"/>
              </a:ext>
            </a:extLst>
          </p:cNvPr>
          <p:cNvSpPr txBox="1">
            <a:spLocks/>
          </p:cNvSpPr>
          <p:nvPr/>
        </p:nvSpPr>
        <p:spPr>
          <a:xfrm>
            <a:off x="4239619" y="1558266"/>
            <a:ext cx="2537460" cy="1162550"/>
          </a:xfrm>
          <a:prstGeom prst="rect">
            <a:avLst/>
          </a:prstGeom>
        </p:spPr>
        <p:txBody>
          <a:bodyPr vert="horz" lIns="91440" tIns="45720" rIns="91440" bIns="45720" rtlCol="0" anchor="b">
            <a:noAutofit/>
          </a:bodyPr>
          <a:lstStyle>
            <a:lvl1pPr algn="ctr" defTabSz="914400" rtl="0" eaLnBrk="1" latinLnBrk="0" hangingPunct="1">
              <a:lnSpc>
                <a:spcPct val="85000"/>
              </a:lnSpc>
              <a:spcBef>
                <a:spcPct val="0"/>
              </a:spcBef>
              <a:buNone/>
              <a:defRPr sz="2400" kern="1200">
                <a:solidFill>
                  <a:srgbClr val="353B3F"/>
                </a:solidFill>
                <a:latin typeface="+mj-lt"/>
                <a:ea typeface="+mj-ea"/>
                <a:cs typeface="+mj-cs"/>
              </a:defRPr>
            </a:lvl1pPr>
          </a:lstStyle>
          <a:p>
            <a:pPr>
              <a:lnSpc>
                <a:spcPct val="100000"/>
              </a:lnSpc>
              <a:spcBef>
                <a:spcPts val="0"/>
              </a:spcBef>
              <a:defRPr/>
            </a:pPr>
            <a:endParaRPr lang="ru-RU" sz="2000" kern="0" dirty="0">
              <a:solidFill>
                <a:schemeClr val="bg1">
                  <a:lumMod val="25000"/>
                </a:schemeClr>
              </a:solidFill>
            </a:endParaRPr>
          </a:p>
        </p:txBody>
      </p:sp>
      <p:sp>
        <p:nvSpPr>
          <p:cNvPr id="16" name="Прямоугольник 15">
            <a:extLst>
              <a:ext uri="{FF2B5EF4-FFF2-40B4-BE49-F238E27FC236}">
                <a16:creationId xmlns:a16="http://schemas.microsoft.com/office/drawing/2014/main" xmlns="" id="{D1EF97E8-ABD7-4132-9CE7-93BCC362BDC0}"/>
              </a:ext>
            </a:extLst>
          </p:cNvPr>
          <p:cNvSpPr/>
          <p:nvPr/>
        </p:nvSpPr>
        <p:spPr>
          <a:xfrm>
            <a:off x="579246" y="227430"/>
            <a:ext cx="3289369" cy="600164"/>
          </a:xfrm>
          <a:prstGeom prst="rect">
            <a:avLst/>
          </a:prstGeom>
        </p:spPr>
        <p:txBody>
          <a:bodyPr wrap="square">
            <a:spAutoFit/>
          </a:bodyPr>
          <a:lstStyle/>
          <a:p>
            <a:pPr algn="ctr">
              <a:lnSpc>
                <a:spcPct val="100000"/>
              </a:lnSpc>
              <a:spcBef>
                <a:spcPts val="0"/>
              </a:spcBef>
              <a:defRPr/>
            </a:pPr>
            <a:r>
              <a:rPr lang="ru-RU" sz="3300" b="1" kern="0" spc="-12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Выставки</a:t>
            </a:r>
            <a:r>
              <a:rPr lang="ru-RU" sz="3300" b="1" kern="0" spc="-120" dirty="0">
                <a:solidFill>
                  <a:schemeClr val="bg1">
                    <a:lumMod val="25000"/>
                  </a:schemeClr>
                </a:solidFill>
                <a:latin typeface="Open Sans Light"/>
              </a:rPr>
              <a:t> </a:t>
            </a:r>
          </a:p>
        </p:txBody>
      </p:sp>
      <p:sp>
        <p:nvSpPr>
          <p:cNvPr id="17" name="Прямоугольник 16">
            <a:extLst>
              <a:ext uri="{FF2B5EF4-FFF2-40B4-BE49-F238E27FC236}">
                <a16:creationId xmlns:a16="http://schemas.microsoft.com/office/drawing/2014/main" xmlns="" id="{7FA58D4F-587E-4A43-A852-26A54650B76B}"/>
              </a:ext>
            </a:extLst>
          </p:cNvPr>
          <p:cNvSpPr/>
          <p:nvPr/>
        </p:nvSpPr>
        <p:spPr>
          <a:xfrm>
            <a:off x="4076538" y="679269"/>
            <a:ext cx="2987563" cy="2308324"/>
          </a:xfrm>
          <a:prstGeom prst="rect">
            <a:avLst/>
          </a:prstGeom>
        </p:spPr>
        <p:txBody>
          <a:bodyPr wrap="square">
            <a:spAutoFit/>
          </a:bodyPr>
          <a:lstStyle/>
          <a:p>
            <a:pPr algn="ctr">
              <a:lnSpc>
                <a:spcPct val="100000"/>
              </a:lnSpc>
              <a:spcBef>
                <a:spcPts val="0"/>
              </a:spcBef>
              <a:defRPr/>
            </a:pPr>
            <a:r>
              <a:rPr lang="ru-RU" sz="3600" b="1" kern="0" spc="-120" dirty="0">
                <a:solidFill>
                  <a:schemeClr val="tx1">
                    <a:lumMod val="75000"/>
                    <a:lumOff val="25000"/>
                  </a:schemeClr>
                </a:solidFill>
                <a:latin typeface="Open Sans Semibold"/>
              </a:rPr>
              <a:t>«100-</a:t>
            </a:r>
            <a:r>
              <a:rPr lang="ru-RU" sz="2000" b="1" kern="0" spc="-120" dirty="0">
                <a:solidFill>
                  <a:schemeClr val="tx1">
                    <a:lumMod val="75000"/>
                    <a:lumOff val="25000"/>
                  </a:schemeClr>
                </a:solidFill>
                <a:latin typeface="Open Sans Semibold"/>
              </a:rPr>
              <a:t>летие </a:t>
            </a:r>
          </a:p>
          <a:p>
            <a:pPr algn="ctr">
              <a:lnSpc>
                <a:spcPct val="100000"/>
              </a:lnSpc>
              <a:spcBef>
                <a:spcPts val="0"/>
              </a:spcBef>
              <a:defRPr/>
            </a:pPr>
            <a:r>
              <a:rPr lang="ru-RU" sz="2000" b="1" kern="0" spc="-120" dirty="0">
                <a:solidFill>
                  <a:schemeClr val="tx1">
                    <a:lumMod val="75000"/>
                    <a:lumOff val="25000"/>
                  </a:schemeClr>
                </a:solidFill>
                <a:latin typeface="Open Sans Semibold"/>
              </a:rPr>
              <a:t>окончания </a:t>
            </a:r>
          </a:p>
          <a:p>
            <a:pPr algn="ctr">
              <a:lnSpc>
                <a:spcPct val="100000"/>
              </a:lnSpc>
              <a:spcBef>
                <a:spcPts val="0"/>
              </a:spcBef>
              <a:defRPr/>
            </a:pPr>
            <a:r>
              <a:rPr lang="ru-RU" sz="2000" b="1" kern="0" spc="-120" dirty="0">
                <a:solidFill>
                  <a:schemeClr val="tx1">
                    <a:lumMod val="75000"/>
                    <a:lumOff val="25000"/>
                  </a:schemeClr>
                </a:solidFill>
                <a:latin typeface="Open Sans Semibold"/>
              </a:rPr>
              <a:t>Первой </a:t>
            </a:r>
          </a:p>
          <a:p>
            <a:pPr algn="ctr">
              <a:lnSpc>
                <a:spcPct val="100000"/>
              </a:lnSpc>
              <a:spcBef>
                <a:spcPts val="0"/>
              </a:spcBef>
              <a:defRPr/>
            </a:pPr>
            <a:r>
              <a:rPr lang="ru-RU" sz="2000" b="1" kern="0" spc="-120" dirty="0">
                <a:solidFill>
                  <a:schemeClr val="tx1">
                    <a:lumMod val="75000"/>
                    <a:lumOff val="25000"/>
                  </a:schemeClr>
                </a:solidFill>
                <a:latin typeface="Open Sans Semibold"/>
              </a:rPr>
              <a:t>Мировой </a:t>
            </a:r>
          </a:p>
          <a:p>
            <a:pPr algn="ctr">
              <a:lnSpc>
                <a:spcPct val="100000"/>
              </a:lnSpc>
              <a:spcBef>
                <a:spcPts val="0"/>
              </a:spcBef>
              <a:defRPr/>
            </a:pPr>
            <a:r>
              <a:rPr lang="ru-RU" sz="2000" b="1" kern="0" spc="-120" dirty="0">
                <a:solidFill>
                  <a:schemeClr val="tx1">
                    <a:lumMod val="75000"/>
                    <a:lumOff val="25000"/>
                  </a:schemeClr>
                </a:solidFill>
                <a:latin typeface="Open Sans Semibold"/>
              </a:rPr>
              <a:t>войны </a:t>
            </a:r>
          </a:p>
          <a:p>
            <a:pPr algn="ctr">
              <a:lnSpc>
                <a:spcPct val="100000"/>
              </a:lnSpc>
              <a:spcBef>
                <a:spcPts val="0"/>
              </a:spcBef>
              <a:defRPr/>
            </a:pPr>
            <a:r>
              <a:rPr lang="ru-RU" sz="2800" b="1" kern="0" spc="-120" dirty="0">
                <a:solidFill>
                  <a:schemeClr val="tx1">
                    <a:lumMod val="75000"/>
                    <a:lumOff val="25000"/>
                  </a:schemeClr>
                </a:solidFill>
                <a:latin typeface="Open Sans Semibold"/>
              </a:rPr>
              <a:t>1914-1918</a:t>
            </a:r>
            <a:r>
              <a:rPr lang="ru-RU" sz="2000" b="1" kern="0" spc="-120" dirty="0">
                <a:solidFill>
                  <a:schemeClr val="tx1">
                    <a:lumMod val="75000"/>
                    <a:lumOff val="25000"/>
                  </a:schemeClr>
                </a:solidFill>
                <a:latin typeface="Open Sans Semibold"/>
              </a:rPr>
              <a:t>  гг.»</a:t>
            </a:r>
          </a:p>
        </p:txBody>
      </p:sp>
      <p:sp>
        <p:nvSpPr>
          <p:cNvPr id="18" name="Прямоугольник 17">
            <a:extLst>
              <a:ext uri="{FF2B5EF4-FFF2-40B4-BE49-F238E27FC236}">
                <a16:creationId xmlns:a16="http://schemas.microsoft.com/office/drawing/2014/main" xmlns="" id="{4130E9E6-2BBD-4AE9-A462-833B2C89AEDC}"/>
              </a:ext>
            </a:extLst>
          </p:cNvPr>
          <p:cNvSpPr/>
          <p:nvPr/>
        </p:nvSpPr>
        <p:spPr>
          <a:xfrm>
            <a:off x="774590" y="888275"/>
            <a:ext cx="2662267" cy="954107"/>
          </a:xfrm>
          <a:prstGeom prst="rect">
            <a:avLst/>
          </a:prstGeom>
        </p:spPr>
        <p:txBody>
          <a:bodyPr wrap="square">
            <a:spAutoFit/>
          </a:bodyPr>
          <a:lstStyle/>
          <a:p>
            <a:pPr algn="ctr"/>
            <a:r>
              <a:rPr lang="ru-RU" sz="2800" b="1" kern="0" spc="-120" dirty="0">
                <a:solidFill>
                  <a:schemeClr val="bg1">
                    <a:lumMod val="25000"/>
                  </a:schemeClr>
                </a:solidFill>
                <a:latin typeface="Open Sans Semibold"/>
              </a:rPr>
              <a:t>«</a:t>
            </a:r>
            <a:r>
              <a:rPr lang="ru-RU" sz="2000" b="1" kern="0" spc="-120" dirty="0">
                <a:solidFill>
                  <a:schemeClr val="bg1">
                    <a:lumMod val="25000"/>
                  </a:schemeClr>
                </a:solidFill>
                <a:latin typeface="Open Sans Semibold"/>
              </a:rPr>
              <a:t>День Победы в ВОВ </a:t>
            </a:r>
          </a:p>
          <a:p>
            <a:pPr algn="ctr"/>
            <a:r>
              <a:rPr lang="ru-RU" sz="2800" b="1" kern="0" spc="-120" dirty="0">
                <a:solidFill>
                  <a:schemeClr val="bg1">
                    <a:lumMod val="25000"/>
                  </a:schemeClr>
                </a:solidFill>
                <a:latin typeface="Open Sans Semibold"/>
              </a:rPr>
              <a:t>1941-1945</a:t>
            </a:r>
            <a:r>
              <a:rPr lang="ru-RU" sz="2000" b="1" kern="0" spc="-120" dirty="0">
                <a:solidFill>
                  <a:schemeClr val="bg1">
                    <a:lumMod val="25000"/>
                  </a:schemeClr>
                </a:solidFill>
                <a:latin typeface="Open Sans Semibold"/>
              </a:rPr>
              <a:t> гг.</a:t>
            </a:r>
            <a:r>
              <a:rPr lang="ru-RU" sz="2800" b="1" kern="0" spc="-120" dirty="0">
                <a:solidFill>
                  <a:schemeClr val="bg1">
                    <a:lumMod val="25000"/>
                  </a:schemeClr>
                </a:solidFill>
                <a:latin typeface="Open Sans Semibold"/>
              </a:rPr>
              <a:t>»</a:t>
            </a:r>
            <a:endParaRPr lang="ru-RU" sz="2800" dirty="0"/>
          </a:p>
        </p:txBody>
      </p:sp>
    </p:spTree>
    <p:extLst>
      <p:ext uri="{BB962C8B-B14F-4D97-AF65-F5344CB8AC3E}">
        <p14:creationId xmlns:p14="http://schemas.microsoft.com/office/powerpoint/2010/main" xmlns="" val="37252083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7F7">
            <a:alpha val="30000"/>
          </a:srgbClr>
        </a:solidFill>
        <a:effectLst/>
      </p:bgPr>
    </p:bg>
    <p:spTree>
      <p:nvGrpSpPr>
        <p:cNvPr id="1" name=""/>
        <p:cNvGrpSpPr/>
        <p:nvPr/>
      </p:nvGrpSpPr>
      <p:grpSpPr>
        <a:xfrm>
          <a:off x="0" y="0"/>
          <a:ext cx="0" cy="0"/>
          <a:chOff x="0" y="0"/>
          <a:chExt cx="0" cy="0"/>
        </a:xfrm>
      </p:grpSpPr>
      <p:sp>
        <p:nvSpPr>
          <p:cNvPr id="10" name="Rectangle 5">
            <a:extLst>
              <a:ext uri="{FF2B5EF4-FFF2-40B4-BE49-F238E27FC236}">
                <a16:creationId xmlns:a16="http://schemas.microsoft.com/office/drawing/2014/main" xmlns="" id="{C2417B13-F467-4A80-B760-61825A2F4387}"/>
              </a:ext>
            </a:extLst>
          </p:cNvPr>
          <p:cNvSpPr/>
          <p:nvPr/>
        </p:nvSpPr>
        <p:spPr>
          <a:xfrm>
            <a:off x="5469179" y="0"/>
            <a:ext cx="3674821" cy="6858000"/>
          </a:xfrm>
          <a:prstGeom prst="rect">
            <a:avLst/>
          </a:prstGeom>
          <a:solidFill>
            <a:schemeClr val="bg1">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u-RU" dirty="0">
              <a:solidFill>
                <a:schemeClr val="tx1">
                  <a:lumMod val="75000"/>
                  <a:lumOff val="25000"/>
                </a:schemeClr>
              </a:solidFill>
            </a:endParaRPr>
          </a:p>
        </p:txBody>
      </p:sp>
      <p:sp>
        <p:nvSpPr>
          <p:cNvPr id="2" name="Номер слайда 1">
            <a:extLst>
              <a:ext uri="{FF2B5EF4-FFF2-40B4-BE49-F238E27FC236}">
                <a16:creationId xmlns:a16="http://schemas.microsoft.com/office/drawing/2014/main" xmlns="" id="{715B4DDD-5650-4C5E-8D85-A9592FC2D24E}"/>
              </a:ext>
            </a:extLst>
          </p:cNvPr>
          <p:cNvSpPr>
            <a:spLocks noGrp="1"/>
          </p:cNvSpPr>
          <p:nvPr>
            <p:ph type="sldNum" sz="quarter" idx="10"/>
          </p:nvPr>
        </p:nvSpPr>
        <p:spPr/>
        <p:txBody>
          <a:bodyPr/>
          <a:lstStyle/>
          <a:p>
            <a:fld id="{4FAB73BC-B049-4115-A692-8D63A059BFB8}" type="slidenum">
              <a:rPr lang="en-US" smtClean="0"/>
              <a:pPr/>
              <a:t>14</a:t>
            </a:fld>
            <a:endParaRPr lang="en-US" dirty="0"/>
          </a:p>
        </p:txBody>
      </p:sp>
      <p:sp>
        <p:nvSpPr>
          <p:cNvPr id="4" name="Номер слайда 1">
            <a:extLst>
              <a:ext uri="{FF2B5EF4-FFF2-40B4-BE49-F238E27FC236}">
                <a16:creationId xmlns:a16="http://schemas.microsoft.com/office/drawing/2014/main" xmlns="" id="{8D21AA2E-38D7-4380-9D8A-316EB3DE2E2E}"/>
              </a:ext>
            </a:extLst>
          </p:cNvPr>
          <p:cNvSpPr txBox="1">
            <a:spLocks/>
          </p:cNvSpPr>
          <p:nvPr/>
        </p:nvSpPr>
        <p:spPr>
          <a:xfrm>
            <a:off x="4013946" y="6276004"/>
            <a:ext cx="964090" cy="3545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14</a:t>
            </a:fld>
            <a:endParaRPr lang="en-US" dirty="0"/>
          </a:p>
        </p:txBody>
      </p:sp>
      <p:sp>
        <p:nvSpPr>
          <p:cNvPr id="5" name="Заголовок 2">
            <a:extLst>
              <a:ext uri="{FF2B5EF4-FFF2-40B4-BE49-F238E27FC236}">
                <a16:creationId xmlns:a16="http://schemas.microsoft.com/office/drawing/2014/main" xmlns="" id="{949E0766-7D1C-481F-98E5-03320F0CAB6D}"/>
              </a:ext>
            </a:extLst>
          </p:cNvPr>
          <p:cNvSpPr>
            <a:spLocks noGrp="1"/>
          </p:cNvSpPr>
          <p:nvPr>
            <p:ph type="title"/>
          </p:nvPr>
        </p:nvSpPr>
        <p:spPr>
          <a:xfrm>
            <a:off x="0" y="15095"/>
            <a:ext cx="5469179" cy="1046136"/>
          </a:xfrm>
        </p:spPr>
        <p:txBody>
          <a:bodyPr/>
          <a:lstStyle/>
          <a:p>
            <a:r>
              <a:rPr lang="ru-RU" sz="2800" dirty="0">
                <a:effectLst>
                  <a:outerShdw blurRad="38100" dist="38100" dir="2700000" algn="tl">
                    <a:srgbClr val="000000">
                      <a:alpha val="43137"/>
                    </a:srgbClr>
                  </a:outerShdw>
                </a:effectLst>
              </a:rPr>
              <a:t> Самые трепетные моменты</a:t>
            </a:r>
          </a:p>
        </p:txBody>
      </p:sp>
      <p:sp>
        <p:nvSpPr>
          <p:cNvPr id="6" name="Прямоугольник 5">
            <a:extLst>
              <a:ext uri="{FF2B5EF4-FFF2-40B4-BE49-F238E27FC236}">
                <a16:creationId xmlns:a16="http://schemas.microsoft.com/office/drawing/2014/main" xmlns="" id="{9FE023BF-AF96-4C4C-9198-1D6AB799CE51}"/>
              </a:ext>
            </a:extLst>
          </p:cNvPr>
          <p:cNvSpPr/>
          <p:nvPr/>
        </p:nvSpPr>
        <p:spPr>
          <a:xfrm>
            <a:off x="262579" y="773545"/>
            <a:ext cx="4362284" cy="461665"/>
          </a:xfrm>
          <a:prstGeom prst="rect">
            <a:avLst/>
          </a:prstGeom>
        </p:spPr>
        <p:txBody>
          <a:bodyPr wrap="none">
            <a:spAutoFit/>
          </a:bodyPr>
          <a:lstStyle/>
          <a:p>
            <a:r>
              <a:rPr lang="ru-RU" sz="2400" b="1" dirty="0">
                <a:solidFill>
                  <a:schemeClr val="bg1">
                    <a:lumMod val="25000"/>
                  </a:schemeClr>
                </a:solidFill>
                <a:effectLst>
                  <a:outerShdw blurRad="38100" dist="38100" dir="2700000" algn="tl">
                    <a:srgbClr val="000000">
                      <a:alpha val="43137"/>
                    </a:srgbClr>
                  </a:outerShdw>
                </a:effectLst>
              </a:rPr>
              <a:t>Ребята узнают своих родных</a:t>
            </a:r>
          </a:p>
        </p:txBody>
      </p:sp>
      <p:pic>
        <p:nvPicPr>
          <p:cNvPr id="7" name="Рисунок 6">
            <a:extLst>
              <a:ext uri="{FF2B5EF4-FFF2-40B4-BE49-F238E27FC236}">
                <a16:creationId xmlns:a16="http://schemas.microsoft.com/office/drawing/2014/main" xmlns="" id="{9352D080-8486-48D7-B73F-A51E0C131AF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802154" y="404038"/>
            <a:ext cx="3008871" cy="6049247"/>
          </a:xfrm>
          <a:prstGeom prst="rect">
            <a:avLst/>
          </a:prstGeom>
          <a:ln w="38100">
            <a:solidFill>
              <a:schemeClr val="bg1"/>
            </a:solidFill>
          </a:ln>
          <a:effectLst>
            <a:outerShdw blurRad="63500" sx="102000" sy="102000" algn="ctr" rotWithShape="0">
              <a:prstClr val="black">
                <a:alpha val="40000"/>
              </a:prstClr>
            </a:outerShdw>
          </a:effectLst>
        </p:spPr>
      </p:pic>
      <p:pic>
        <p:nvPicPr>
          <p:cNvPr id="8" name="Рисунок 7">
            <a:extLst>
              <a:ext uri="{FF2B5EF4-FFF2-40B4-BE49-F238E27FC236}">
                <a16:creationId xmlns:a16="http://schemas.microsoft.com/office/drawing/2014/main" xmlns="" id="{B2398173-53EE-4FC1-91BB-6044D06EB10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5393" y="1348922"/>
            <a:ext cx="3512715" cy="3134139"/>
          </a:xfrm>
          <a:prstGeom prst="rect">
            <a:avLst/>
          </a:prstGeom>
          <a:solidFill>
            <a:schemeClr val="bg1">
              <a:lumMod val="25000"/>
            </a:schemeClr>
          </a:solidFill>
          <a:ln w="38100">
            <a:solidFill>
              <a:schemeClr val="bg1">
                <a:lumMod val="50000"/>
              </a:schemeClr>
            </a:solidFill>
          </a:ln>
        </p:spPr>
      </p:pic>
      <p:pic>
        <p:nvPicPr>
          <p:cNvPr id="9" name="Рисунок 8">
            <a:extLst>
              <a:ext uri="{FF2B5EF4-FFF2-40B4-BE49-F238E27FC236}">
                <a16:creationId xmlns:a16="http://schemas.microsoft.com/office/drawing/2014/main" xmlns="" id="{85FE8037-7C3B-4A8B-8E07-AF09A9435C8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115148" y="3610144"/>
            <a:ext cx="3222517" cy="3134139"/>
          </a:xfrm>
          <a:prstGeom prst="rect">
            <a:avLst/>
          </a:prstGeom>
          <a:ln w="38100">
            <a:solidFill>
              <a:schemeClr val="bg1">
                <a:lumMod val="50000"/>
              </a:schemeClr>
            </a:solidFill>
          </a:ln>
        </p:spPr>
      </p:pic>
    </p:spTree>
    <p:extLst>
      <p:ext uri="{BB962C8B-B14F-4D97-AF65-F5344CB8AC3E}">
        <p14:creationId xmlns:p14="http://schemas.microsoft.com/office/powerpoint/2010/main" xmlns="" val="234510630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7F7">
            <a:alpha val="30000"/>
          </a:srgbClr>
        </a:solidFill>
        <a:effectLst/>
      </p:bgPr>
    </p:bg>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xmlns="" id="{4AB9ABDB-D564-46C1-8E10-0271300982B6}"/>
              </a:ext>
            </a:extLst>
          </p:cNvPr>
          <p:cNvSpPr>
            <a:spLocks noGrp="1"/>
          </p:cNvSpPr>
          <p:nvPr>
            <p:ph type="title"/>
          </p:nvPr>
        </p:nvSpPr>
        <p:spPr>
          <a:xfrm>
            <a:off x="3837354" y="127619"/>
            <a:ext cx="5165969" cy="880566"/>
          </a:xfrm>
        </p:spPr>
        <p:txBody>
          <a:bodyPr/>
          <a:lstStyle/>
          <a:p>
            <a:pPr algn="ctr"/>
            <a:r>
              <a:rPr lang="ru-RU" sz="2400" dirty="0">
                <a:solidFill>
                  <a:schemeClr val="bg1">
                    <a:lumMod val="25000"/>
                  </a:schemeClr>
                </a:solidFill>
                <a:effectLst>
                  <a:outerShdw blurRad="38100" dist="38100" dir="2700000" algn="tl">
                    <a:srgbClr val="000000">
                      <a:alpha val="43137"/>
                    </a:srgbClr>
                  </a:outerShdw>
                </a:effectLst>
              </a:rPr>
              <a:t>Появляется интерес узнать больше </a:t>
            </a:r>
          </a:p>
        </p:txBody>
      </p:sp>
      <p:sp>
        <p:nvSpPr>
          <p:cNvPr id="4" name="Rectangle 5">
            <a:extLst>
              <a:ext uri="{FF2B5EF4-FFF2-40B4-BE49-F238E27FC236}">
                <a16:creationId xmlns:a16="http://schemas.microsoft.com/office/drawing/2014/main" xmlns="" id="{77104FC0-1708-440D-8721-87B055F624C0}"/>
              </a:ext>
            </a:extLst>
          </p:cNvPr>
          <p:cNvSpPr/>
          <p:nvPr/>
        </p:nvSpPr>
        <p:spPr>
          <a:xfrm>
            <a:off x="-13097" y="0"/>
            <a:ext cx="3760280" cy="6858001"/>
          </a:xfrm>
          <a:prstGeom prst="rect">
            <a:avLst/>
          </a:prstGeom>
          <a:solidFill>
            <a:schemeClr val="bg1">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u-RU" dirty="0">
              <a:solidFill>
                <a:schemeClr val="tx1">
                  <a:lumMod val="75000"/>
                  <a:lumOff val="25000"/>
                </a:schemeClr>
              </a:solidFill>
            </a:endParaRPr>
          </a:p>
        </p:txBody>
      </p:sp>
      <p:pic>
        <p:nvPicPr>
          <p:cNvPr id="5" name="Рисунок 4">
            <a:extLst>
              <a:ext uri="{FF2B5EF4-FFF2-40B4-BE49-F238E27FC236}">
                <a16:creationId xmlns:a16="http://schemas.microsoft.com/office/drawing/2014/main" xmlns="" id="{ECD406BD-B04F-475F-AC1B-961F174D3D2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5412" y="3865713"/>
            <a:ext cx="3062953" cy="2864668"/>
          </a:xfrm>
          <a:prstGeom prst="rect">
            <a:avLst/>
          </a:prstGeom>
          <a:ln w="38100">
            <a:solidFill>
              <a:schemeClr val="bg1"/>
            </a:solidFill>
          </a:ln>
          <a:effectLst>
            <a:outerShdw blurRad="63500" sx="102000" sy="102000" algn="ctr" rotWithShape="0">
              <a:prstClr val="black">
                <a:alpha val="40000"/>
              </a:prstClr>
            </a:outerShdw>
          </a:effectLst>
        </p:spPr>
      </p:pic>
      <p:pic>
        <p:nvPicPr>
          <p:cNvPr id="6" name="Рисунок 5">
            <a:extLst>
              <a:ext uri="{FF2B5EF4-FFF2-40B4-BE49-F238E27FC236}">
                <a16:creationId xmlns:a16="http://schemas.microsoft.com/office/drawing/2014/main" xmlns="" id="{AA865736-8D5B-468A-9275-D6B701BAB91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1575" y="204454"/>
            <a:ext cx="2910935" cy="3373845"/>
          </a:xfrm>
          <a:prstGeom prst="rect">
            <a:avLst/>
          </a:prstGeom>
          <a:ln w="38100">
            <a:solidFill>
              <a:schemeClr val="bg1"/>
            </a:solidFill>
          </a:ln>
          <a:effectLst>
            <a:outerShdw blurRad="63500" sx="102000" sy="102000" algn="ctr" rotWithShape="0">
              <a:prstClr val="black">
                <a:alpha val="40000"/>
              </a:prstClr>
            </a:outerShdw>
          </a:effectLst>
        </p:spPr>
      </p:pic>
      <p:pic>
        <p:nvPicPr>
          <p:cNvPr id="7" name="Рисунок 6">
            <a:extLst>
              <a:ext uri="{FF2B5EF4-FFF2-40B4-BE49-F238E27FC236}">
                <a16:creationId xmlns:a16="http://schemas.microsoft.com/office/drawing/2014/main" xmlns="" id="{530E808C-793D-4007-8E2C-F21A2AC2ED7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14876" y="1379144"/>
            <a:ext cx="3434748" cy="4398310"/>
          </a:xfrm>
          <a:prstGeom prst="rect">
            <a:avLst/>
          </a:prstGeom>
          <a:ln w="38100">
            <a:solidFill>
              <a:schemeClr val="bg1">
                <a:lumMod val="50000"/>
              </a:schemeClr>
            </a:solidFill>
          </a:ln>
        </p:spPr>
      </p:pic>
      <p:sp>
        <p:nvSpPr>
          <p:cNvPr id="11" name="Прямоугольник 10"/>
          <p:cNvSpPr/>
          <p:nvPr/>
        </p:nvSpPr>
        <p:spPr>
          <a:xfrm>
            <a:off x="4143372" y="6027003"/>
            <a:ext cx="4714908" cy="461665"/>
          </a:xfrm>
          <a:prstGeom prst="rect">
            <a:avLst/>
          </a:prstGeom>
        </p:spPr>
        <p:txBody>
          <a:bodyPr wrap="square">
            <a:spAutoFit/>
          </a:bodyPr>
          <a:lstStyle/>
          <a:p>
            <a:pPr algn="ctr"/>
            <a:r>
              <a:rPr lang="ru-RU" sz="2400" b="1" dirty="0">
                <a:solidFill>
                  <a:schemeClr val="bg1">
                    <a:lumMod val="25000"/>
                  </a:schemeClr>
                </a:solidFill>
                <a:latin typeface="+mj-lt"/>
              </a:rPr>
              <a:t>Ребята изучают личные дела</a:t>
            </a:r>
            <a:endParaRPr lang="ru-RU" sz="2400" b="1" dirty="0">
              <a:latin typeface="+mj-lt"/>
            </a:endParaRPr>
          </a:p>
        </p:txBody>
      </p:sp>
    </p:spTree>
    <p:extLst>
      <p:ext uri="{BB962C8B-B14F-4D97-AF65-F5344CB8AC3E}">
        <p14:creationId xmlns:p14="http://schemas.microsoft.com/office/powerpoint/2010/main" xmlns="" val="320198077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ый треугольник 11">
            <a:extLst>
              <a:ext uri="{FF2B5EF4-FFF2-40B4-BE49-F238E27FC236}">
                <a16:creationId xmlns:a16="http://schemas.microsoft.com/office/drawing/2014/main" xmlns="" id="{D2B85963-89D2-444A-AE8F-DABB75250726}"/>
              </a:ext>
            </a:extLst>
          </p:cNvPr>
          <p:cNvSpPr/>
          <p:nvPr/>
        </p:nvSpPr>
        <p:spPr>
          <a:xfrm rot="16200000">
            <a:off x="1145196" y="-1145195"/>
            <a:ext cx="6853611" cy="9144001"/>
          </a:xfrm>
          <a:prstGeom prst="rtTriangl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Заголовок 2">
            <a:extLst>
              <a:ext uri="{FF2B5EF4-FFF2-40B4-BE49-F238E27FC236}">
                <a16:creationId xmlns:a16="http://schemas.microsoft.com/office/drawing/2014/main" xmlns="" id="{E7CE40DC-375E-4087-AB5B-B7730D8250C8}"/>
              </a:ext>
            </a:extLst>
          </p:cNvPr>
          <p:cNvSpPr>
            <a:spLocks noGrp="1"/>
          </p:cNvSpPr>
          <p:nvPr>
            <p:ph type="title"/>
          </p:nvPr>
        </p:nvSpPr>
        <p:spPr>
          <a:xfrm>
            <a:off x="714103" y="522514"/>
            <a:ext cx="2718210" cy="1436915"/>
          </a:xfrm>
        </p:spPr>
        <p:txBody>
          <a:bodyPr>
            <a:noAutofit/>
          </a:bodyPr>
          <a:lstStyle/>
          <a:p>
            <a:pPr algn="ctr"/>
            <a:r>
              <a:rPr lang="ru-RU" sz="3600" b="1"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Открытые уроки</a:t>
            </a:r>
            <a:r>
              <a:rPr lang="ru-RU" sz="3600" dirty="0">
                <a:effectLst>
                  <a:outerShdw blurRad="38100" dist="38100" dir="2700000" algn="tl">
                    <a:srgbClr val="000000">
                      <a:alpha val="43137"/>
                    </a:srgbClr>
                  </a:outerShdw>
                </a:effectLst>
                <a:latin typeface="Open Sans Light"/>
                <a:ea typeface="Open Sans Semibold" panose="020B0706030804020204" pitchFamily="34" charset="0"/>
                <a:cs typeface="Open Sans Semibold" panose="020B0706030804020204" pitchFamily="34" charset="0"/>
              </a:rPr>
              <a:t/>
            </a:r>
            <a:br>
              <a:rPr lang="ru-RU" sz="3600" dirty="0">
                <a:effectLst>
                  <a:outerShdw blurRad="38100" dist="38100" dir="2700000" algn="tl">
                    <a:srgbClr val="000000">
                      <a:alpha val="43137"/>
                    </a:srgbClr>
                  </a:outerShdw>
                </a:effectLst>
                <a:latin typeface="Open Sans Light"/>
                <a:ea typeface="Open Sans Semibold" panose="020B0706030804020204" pitchFamily="34" charset="0"/>
                <a:cs typeface="Open Sans Semibold" panose="020B0706030804020204" pitchFamily="34" charset="0"/>
              </a:rPr>
            </a:br>
            <a:endParaRPr lang="ru-RU" sz="3600" dirty="0">
              <a:effectLst>
                <a:outerShdw blurRad="38100" dist="38100" dir="2700000" algn="tl">
                  <a:srgbClr val="000000">
                    <a:alpha val="43137"/>
                  </a:srgbClr>
                </a:outerShdw>
              </a:effectLst>
              <a:latin typeface="Open Sans Light"/>
              <a:ea typeface="Open Sans Semibold" panose="020B0706030804020204" pitchFamily="34" charset="0"/>
              <a:cs typeface="Open Sans Semibold" panose="020B0706030804020204" pitchFamily="34" charset="0"/>
            </a:endParaRPr>
          </a:p>
        </p:txBody>
      </p:sp>
      <p:pic>
        <p:nvPicPr>
          <p:cNvPr id="7" name="Рисунок 6">
            <a:extLst>
              <a:ext uri="{FF2B5EF4-FFF2-40B4-BE49-F238E27FC236}">
                <a16:creationId xmlns:a16="http://schemas.microsoft.com/office/drawing/2014/main" xmlns="" id="{7DE2FC10-DF83-4AC4-AFFC-F2C448A46CD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0894" y="2990119"/>
            <a:ext cx="4650736" cy="3488053"/>
          </a:xfrm>
          <a:prstGeom prst="rect">
            <a:avLst/>
          </a:prstGeom>
          <a:ln w="38100">
            <a:solidFill>
              <a:schemeClr val="bg1"/>
            </a:solidFill>
          </a:ln>
        </p:spPr>
      </p:pic>
      <p:pic>
        <p:nvPicPr>
          <p:cNvPr id="5" name="Рисунок 4">
            <a:extLst>
              <a:ext uri="{FF2B5EF4-FFF2-40B4-BE49-F238E27FC236}">
                <a16:creationId xmlns:a16="http://schemas.microsoft.com/office/drawing/2014/main" xmlns="" id="{2A2049BE-8061-4D7E-91DD-EF557C98AF6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004975" y="379828"/>
            <a:ext cx="4650736" cy="3488052"/>
          </a:xfrm>
          <a:prstGeom prst="rect">
            <a:avLst/>
          </a:prstGeom>
          <a:ln w="38100">
            <a:solidFill>
              <a:schemeClr val="bg1"/>
            </a:solidFill>
          </a:ln>
        </p:spPr>
      </p:pic>
      <p:sp>
        <p:nvSpPr>
          <p:cNvPr id="6" name="TextBox 5"/>
          <p:cNvSpPr txBox="1"/>
          <p:nvPr/>
        </p:nvSpPr>
        <p:spPr>
          <a:xfrm>
            <a:off x="5552713" y="4756969"/>
            <a:ext cx="3213463" cy="923330"/>
          </a:xfrm>
          <a:prstGeom prst="rect">
            <a:avLst/>
          </a:prstGeom>
          <a:noFill/>
        </p:spPr>
        <p:txBody>
          <a:bodyPr wrap="square" rtlCol="0">
            <a:spAutoFit/>
          </a:bodyPr>
          <a:lstStyle/>
          <a:p>
            <a:r>
              <a:rPr lang="ru-RU" b="1" dirty="0"/>
              <a:t>«Праздник Труда» – история Подмосковья, 100-летие архивной службе России.</a:t>
            </a:r>
          </a:p>
        </p:txBody>
      </p:sp>
      <p:sp>
        <p:nvSpPr>
          <p:cNvPr id="8" name="TextBox 7"/>
          <p:cNvSpPr txBox="1"/>
          <p:nvPr/>
        </p:nvSpPr>
        <p:spPr>
          <a:xfrm>
            <a:off x="711359" y="1819947"/>
            <a:ext cx="3293616" cy="923330"/>
          </a:xfrm>
          <a:prstGeom prst="rect">
            <a:avLst/>
          </a:prstGeom>
          <a:noFill/>
        </p:spPr>
        <p:txBody>
          <a:bodyPr wrap="square" rtlCol="0">
            <a:spAutoFit/>
          </a:bodyPr>
          <a:lstStyle/>
          <a:p>
            <a:r>
              <a:rPr lang="ru-RU" b="1" dirty="0"/>
              <a:t>100 лет назад город получил имя «Рошаль» – «Об истории города Рошаль» </a:t>
            </a:r>
          </a:p>
        </p:txBody>
      </p:sp>
    </p:spTree>
    <p:extLst>
      <p:ext uri="{BB962C8B-B14F-4D97-AF65-F5344CB8AC3E}">
        <p14:creationId xmlns:p14="http://schemas.microsoft.com/office/powerpoint/2010/main" xmlns="" val="379245889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7F7">
            <a:alpha val="30000"/>
          </a:srgbClr>
        </a:solidFill>
        <a:effectLst/>
      </p:bgPr>
    </p:bg>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xmlns="" id="{DF9BCE6C-2036-4EF3-B077-D63B37799EEC}"/>
              </a:ext>
            </a:extLst>
          </p:cNvPr>
          <p:cNvSpPr/>
          <p:nvPr/>
        </p:nvSpPr>
        <p:spPr>
          <a:xfrm flipH="1">
            <a:off x="-28172" y="0"/>
            <a:ext cx="3991953" cy="6858000"/>
          </a:xfrm>
          <a:prstGeom prst="rect">
            <a:avLst/>
          </a:prstGeom>
          <a:solidFill>
            <a:srgbClr val="CBA76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9F9F9"/>
              </a:solidFill>
              <a:effectLst/>
              <a:uLnTx/>
              <a:uFillTx/>
              <a:latin typeface="Open Sans Light"/>
              <a:ea typeface="+mn-ea"/>
              <a:cs typeface="+mn-cs"/>
            </a:endParaRPr>
          </a:p>
        </p:txBody>
      </p:sp>
      <p:sp>
        <p:nvSpPr>
          <p:cNvPr id="15" name="Title 8">
            <a:extLst>
              <a:ext uri="{FF2B5EF4-FFF2-40B4-BE49-F238E27FC236}">
                <a16:creationId xmlns:a16="http://schemas.microsoft.com/office/drawing/2014/main" xmlns="" id="{8A3FCB96-6E59-4E87-851F-BBAC4CBF6C03}"/>
              </a:ext>
            </a:extLst>
          </p:cNvPr>
          <p:cNvSpPr txBox="1">
            <a:spLocks/>
          </p:cNvSpPr>
          <p:nvPr/>
        </p:nvSpPr>
        <p:spPr>
          <a:xfrm>
            <a:off x="4239619" y="1558266"/>
            <a:ext cx="2537460" cy="1162550"/>
          </a:xfrm>
          <a:prstGeom prst="rect">
            <a:avLst/>
          </a:prstGeom>
        </p:spPr>
        <p:txBody>
          <a:bodyPr vert="horz" lIns="91440" tIns="45720" rIns="91440" bIns="45720" rtlCol="0" anchor="b">
            <a:noAutofit/>
          </a:bodyPr>
          <a:lstStyle>
            <a:lvl1pPr algn="ctr" defTabSz="914400" rtl="0" eaLnBrk="1" latinLnBrk="0" hangingPunct="1">
              <a:lnSpc>
                <a:spcPct val="85000"/>
              </a:lnSpc>
              <a:spcBef>
                <a:spcPct val="0"/>
              </a:spcBef>
              <a:buNone/>
              <a:defRPr sz="2400" kern="1200">
                <a:solidFill>
                  <a:srgbClr val="353B3F"/>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F9F9F9">
                  <a:lumMod val="25000"/>
                </a:srgbClr>
              </a:solidFill>
              <a:effectLst/>
              <a:uLnTx/>
              <a:uFillTx/>
              <a:latin typeface="Open Sans Semibold"/>
              <a:ea typeface="+mj-ea"/>
              <a:cs typeface="+mj-cs"/>
            </a:endParaRPr>
          </a:p>
        </p:txBody>
      </p:sp>
      <p:sp>
        <p:nvSpPr>
          <p:cNvPr id="12" name="Заголовок 2">
            <a:extLst>
              <a:ext uri="{FF2B5EF4-FFF2-40B4-BE49-F238E27FC236}">
                <a16:creationId xmlns:a16="http://schemas.microsoft.com/office/drawing/2014/main" xmlns="" id="{A8F14808-0E9C-4A80-953B-DB9204A0E2FF}"/>
              </a:ext>
            </a:extLst>
          </p:cNvPr>
          <p:cNvSpPr>
            <a:spLocks noGrp="1"/>
          </p:cNvSpPr>
          <p:nvPr>
            <p:ph type="title"/>
          </p:nvPr>
        </p:nvSpPr>
        <p:spPr>
          <a:xfrm>
            <a:off x="456200" y="687977"/>
            <a:ext cx="3149149" cy="940526"/>
          </a:xfrm>
        </p:spPr>
        <p:txBody>
          <a:bodyPr/>
          <a:lstStyle/>
          <a:p>
            <a:pPr algn="ctr"/>
            <a:r>
              <a:rPr lang="ru-RU" sz="1400" dirty="0">
                <a:solidFill>
                  <a:schemeClr val="tx1"/>
                </a:solidFill>
              </a:rPr>
              <a:t>Посвящены: </a:t>
            </a:r>
            <a:r>
              <a:rPr lang="en-US" sz="1400" dirty="0" smtClean="0">
                <a:solidFill>
                  <a:schemeClr val="tx1"/>
                </a:solidFill>
              </a:rPr>
              <a:t> </a:t>
            </a:r>
            <a:r>
              <a:rPr lang="ru-RU" sz="1400" dirty="0" smtClean="0">
                <a:solidFill>
                  <a:schemeClr val="tx1"/>
                </a:solidFill>
              </a:rPr>
              <a:t>«</a:t>
            </a:r>
            <a:r>
              <a:rPr lang="ru-RU" sz="1400" dirty="0">
                <a:solidFill>
                  <a:schemeClr val="tx1"/>
                </a:solidFill>
              </a:rPr>
              <a:t>Памятным </a:t>
            </a:r>
            <a:r>
              <a:rPr lang="en-US" sz="1400" dirty="0" smtClean="0">
                <a:solidFill>
                  <a:schemeClr val="tx1"/>
                </a:solidFill>
              </a:rPr>
              <a:t> </a:t>
            </a:r>
            <a:r>
              <a:rPr lang="ru-RU" sz="1400" dirty="0" smtClean="0">
                <a:solidFill>
                  <a:schemeClr val="tx1"/>
                </a:solidFill>
              </a:rPr>
              <a:t>датам</a:t>
            </a:r>
            <a:r>
              <a:rPr lang="ru-RU" sz="1400" dirty="0">
                <a:solidFill>
                  <a:schemeClr val="tx1"/>
                </a:solidFill>
              </a:rPr>
              <a:t>» </a:t>
            </a:r>
            <a:br>
              <a:rPr lang="ru-RU" sz="1400" dirty="0">
                <a:solidFill>
                  <a:schemeClr val="tx1"/>
                </a:solidFill>
              </a:rPr>
            </a:br>
            <a:r>
              <a:rPr lang="ru-RU" sz="1400" dirty="0">
                <a:solidFill>
                  <a:schemeClr val="tx1"/>
                </a:solidFill>
              </a:rPr>
              <a:t/>
            </a:r>
            <a:br>
              <a:rPr lang="ru-RU" sz="1400" dirty="0">
                <a:solidFill>
                  <a:schemeClr val="tx1"/>
                </a:solidFill>
              </a:rPr>
            </a:br>
            <a:r>
              <a:rPr lang="ru-RU" sz="1400" dirty="0">
                <a:solidFill>
                  <a:schemeClr val="tx1"/>
                </a:solidFill>
              </a:rPr>
              <a:t>проводились </a:t>
            </a:r>
            <a:r>
              <a:rPr lang="en-US" sz="1400" dirty="0" smtClean="0">
                <a:solidFill>
                  <a:schemeClr val="tx1"/>
                </a:solidFill>
              </a:rPr>
              <a:t> </a:t>
            </a:r>
            <a:r>
              <a:rPr lang="ru-RU" sz="1400" dirty="0" smtClean="0">
                <a:solidFill>
                  <a:schemeClr val="tx1"/>
                </a:solidFill>
              </a:rPr>
              <a:t>в </a:t>
            </a:r>
            <a:r>
              <a:rPr lang="en-US" sz="1400" dirty="0" smtClean="0">
                <a:solidFill>
                  <a:schemeClr val="tx1"/>
                </a:solidFill>
              </a:rPr>
              <a:t> </a:t>
            </a:r>
            <a:r>
              <a:rPr lang="ru-RU" sz="1400" dirty="0" smtClean="0">
                <a:solidFill>
                  <a:schemeClr val="tx1"/>
                </a:solidFill>
              </a:rPr>
              <a:t>Актовых</a:t>
            </a:r>
            <a:r>
              <a:rPr lang="en-US" sz="1400" dirty="0" smtClean="0">
                <a:solidFill>
                  <a:schemeClr val="tx1"/>
                </a:solidFill>
              </a:rPr>
              <a:t> </a:t>
            </a:r>
            <a:r>
              <a:rPr lang="ru-RU" sz="1400" dirty="0" smtClean="0">
                <a:solidFill>
                  <a:schemeClr val="tx1"/>
                </a:solidFill>
              </a:rPr>
              <a:t> </a:t>
            </a:r>
            <a:r>
              <a:rPr lang="ru-RU" sz="1400" dirty="0">
                <a:solidFill>
                  <a:schemeClr val="tx1"/>
                </a:solidFill>
              </a:rPr>
              <a:t>залах  учреждений </a:t>
            </a:r>
            <a:r>
              <a:rPr lang="en-US" sz="1400" dirty="0" smtClean="0">
                <a:solidFill>
                  <a:schemeClr val="tx1"/>
                </a:solidFill>
              </a:rPr>
              <a:t> </a:t>
            </a:r>
            <a:r>
              <a:rPr lang="ru-RU" sz="1400" dirty="0" smtClean="0">
                <a:solidFill>
                  <a:schemeClr val="tx1"/>
                </a:solidFill>
              </a:rPr>
              <a:t>образования</a:t>
            </a:r>
            <a:r>
              <a:rPr lang="en-US" sz="1400" dirty="0" smtClean="0">
                <a:solidFill>
                  <a:schemeClr val="tx1"/>
                </a:solidFill>
              </a:rPr>
              <a:t> </a:t>
            </a:r>
            <a:r>
              <a:rPr lang="ru-RU" sz="1400" dirty="0" smtClean="0">
                <a:solidFill>
                  <a:schemeClr val="tx1"/>
                </a:solidFill>
              </a:rPr>
              <a:t> </a:t>
            </a:r>
            <a:r>
              <a:rPr lang="ru-RU" sz="1400" dirty="0">
                <a:solidFill>
                  <a:schemeClr val="tx1"/>
                </a:solidFill>
              </a:rPr>
              <a:t>г.о</a:t>
            </a:r>
            <a:r>
              <a:rPr lang="ru-RU" sz="1400" dirty="0" smtClean="0">
                <a:solidFill>
                  <a:schemeClr val="tx1"/>
                </a:solidFill>
              </a:rPr>
              <a:t>.</a:t>
            </a:r>
            <a:r>
              <a:rPr lang="en-US" sz="1400" dirty="0" smtClean="0">
                <a:solidFill>
                  <a:schemeClr val="tx1"/>
                </a:solidFill>
              </a:rPr>
              <a:t> </a:t>
            </a:r>
            <a:r>
              <a:rPr lang="ru-RU" sz="1400" dirty="0" smtClean="0">
                <a:solidFill>
                  <a:schemeClr val="tx1"/>
                </a:solidFill>
              </a:rPr>
              <a:t>Рошаль</a:t>
            </a:r>
            <a:r>
              <a:rPr lang="ru-RU" sz="1400" dirty="0">
                <a:solidFill>
                  <a:schemeClr val="tx1"/>
                </a:solidFill>
              </a:rPr>
              <a:t>, </a:t>
            </a:r>
            <a:r>
              <a:rPr lang="ru-RU" sz="1400" dirty="0" smtClean="0">
                <a:solidFill>
                  <a:schemeClr val="tx1"/>
                </a:solidFill>
              </a:rPr>
              <a:t>ДК</a:t>
            </a:r>
            <a:r>
              <a:rPr lang="en-US" sz="1400" dirty="0" smtClean="0">
                <a:solidFill>
                  <a:schemeClr val="tx1"/>
                </a:solidFill>
              </a:rPr>
              <a:t> </a:t>
            </a:r>
            <a:r>
              <a:rPr lang="ru-RU" sz="1400" dirty="0" smtClean="0">
                <a:solidFill>
                  <a:schemeClr val="tx1"/>
                </a:solidFill>
              </a:rPr>
              <a:t> </a:t>
            </a:r>
            <a:r>
              <a:rPr lang="ru-RU" sz="1400" dirty="0">
                <a:solidFill>
                  <a:schemeClr val="tx1"/>
                </a:solidFill>
              </a:rPr>
              <a:t>«им</a:t>
            </a:r>
            <a:r>
              <a:rPr lang="ru-RU" sz="1400" dirty="0" smtClean="0">
                <a:solidFill>
                  <a:schemeClr val="tx1"/>
                </a:solidFill>
              </a:rPr>
              <a:t>.</a:t>
            </a:r>
            <a:r>
              <a:rPr lang="en-US" sz="1400" dirty="0" smtClean="0">
                <a:solidFill>
                  <a:schemeClr val="tx1"/>
                </a:solidFill>
              </a:rPr>
              <a:t> </a:t>
            </a:r>
            <a:r>
              <a:rPr lang="ru-RU" sz="1400" dirty="0" smtClean="0">
                <a:solidFill>
                  <a:schemeClr val="tx1"/>
                </a:solidFill>
              </a:rPr>
              <a:t>А.</a:t>
            </a:r>
            <a:r>
              <a:rPr lang="en-US" sz="1400" dirty="0" smtClean="0">
                <a:solidFill>
                  <a:schemeClr val="tx1"/>
                </a:solidFill>
              </a:rPr>
              <a:t> </a:t>
            </a:r>
            <a:r>
              <a:rPr lang="ru-RU" sz="1400" dirty="0" smtClean="0">
                <a:solidFill>
                  <a:schemeClr val="tx1"/>
                </a:solidFill>
              </a:rPr>
              <a:t>А.</a:t>
            </a:r>
            <a:r>
              <a:rPr lang="en-US" sz="1400" dirty="0" smtClean="0">
                <a:solidFill>
                  <a:schemeClr val="tx1"/>
                </a:solidFill>
              </a:rPr>
              <a:t> </a:t>
            </a:r>
            <a:r>
              <a:rPr lang="ru-RU" sz="1400" dirty="0" smtClean="0">
                <a:solidFill>
                  <a:schemeClr val="tx1"/>
                </a:solidFill>
              </a:rPr>
              <a:t>Косякова</a:t>
            </a:r>
            <a:r>
              <a:rPr lang="ru-RU" sz="1400" dirty="0">
                <a:solidFill>
                  <a:schemeClr val="tx1"/>
                </a:solidFill>
              </a:rPr>
              <a:t>»</a:t>
            </a:r>
          </a:p>
        </p:txBody>
      </p:sp>
      <p:pic>
        <p:nvPicPr>
          <p:cNvPr id="13" name="Рисунок 12">
            <a:extLst>
              <a:ext uri="{FF2B5EF4-FFF2-40B4-BE49-F238E27FC236}">
                <a16:creationId xmlns:a16="http://schemas.microsoft.com/office/drawing/2014/main" xmlns="" id="{9FEEB4F7-16CE-48D1-A06F-FB57CC58D8C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239619" y="687977"/>
            <a:ext cx="4572000" cy="2573965"/>
          </a:xfrm>
          <a:prstGeom prst="rect">
            <a:avLst/>
          </a:prstGeom>
          <a:ln w="38100">
            <a:solidFill>
              <a:schemeClr val="tx1">
                <a:lumMod val="50000"/>
                <a:lumOff val="50000"/>
              </a:schemeClr>
            </a:solidFill>
          </a:ln>
        </p:spPr>
      </p:pic>
      <p:pic>
        <p:nvPicPr>
          <p:cNvPr id="14" name="Рисунок 13">
            <a:extLst>
              <a:ext uri="{FF2B5EF4-FFF2-40B4-BE49-F238E27FC236}">
                <a16:creationId xmlns:a16="http://schemas.microsoft.com/office/drawing/2014/main" xmlns="" id="{98AEC4AF-ACBD-41BB-BE9D-9FA86C8D180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22527"/>
          <a:stretch/>
        </p:blipFill>
        <p:spPr>
          <a:xfrm>
            <a:off x="640203" y="1846840"/>
            <a:ext cx="2777122" cy="2688477"/>
          </a:xfrm>
          <a:prstGeom prst="rect">
            <a:avLst/>
          </a:prstGeom>
          <a:ln w="38100">
            <a:solidFill>
              <a:schemeClr val="bg2"/>
            </a:solidFill>
          </a:ln>
          <a:effectLst>
            <a:outerShdw blurRad="63500" sx="102000" sy="102000" algn="ctr" rotWithShape="0">
              <a:prstClr val="black">
                <a:alpha val="40000"/>
              </a:prstClr>
            </a:outerShdw>
          </a:effectLst>
        </p:spPr>
      </p:pic>
      <p:pic>
        <p:nvPicPr>
          <p:cNvPr id="19" name="Рисунок 18">
            <a:extLst>
              <a:ext uri="{FF2B5EF4-FFF2-40B4-BE49-F238E27FC236}">
                <a16:creationId xmlns:a16="http://schemas.microsoft.com/office/drawing/2014/main" xmlns="" id="{645CD029-684D-43BE-9A66-F62EF089E76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05265" y="3700183"/>
            <a:ext cx="3840708" cy="2880531"/>
          </a:xfrm>
          <a:prstGeom prst="rect">
            <a:avLst/>
          </a:prstGeom>
          <a:ln w="38100">
            <a:solidFill>
              <a:schemeClr val="tx1">
                <a:lumMod val="50000"/>
                <a:lumOff val="50000"/>
              </a:schemeClr>
            </a:solidFill>
          </a:ln>
        </p:spPr>
      </p:pic>
      <p:pic>
        <p:nvPicPr>
          <p:cNvPr id="20" name="Рисунок 6" descr="I:\Фото архив\2017\Презентаци фото 22.06.2017\през.22.06.2017\DSCN9995.JPG">
            <a:extLst>
              <a:ext uri="{FF2B5EF4-FFF2-40B4-BE49-F238E27FC236}">
                <a16:creationId xmlns:a16="http://schemas.microsoft.com/office/drawing/2014/main" xmlns="" id="{30A2775A-BBF1-45A7-9A04-637EAB79D464}"/>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7385" t="13242" r="5521" b="23595"/>
          <a:stretch>
            <a:fillRect/>
          </a:stretch>
        </p:blipFill>
        <p:spPr bwMode="auto">
          <a:xfrm>
            <a:off x="365769" y="4763302"/>
            <a:ext cx="3342439" cy="1817412"/>
          </a:xfrm>
          <a:prstGeom prst="rect">
            <a:avLst/>
          </a:prstGeom>
          <a:noFill/>
          <a:ln w="38100">
            <a:solidFill>
              <a:schemeClr val="bg2"/>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21" name="Заголовок 2">
            <a:extLst>
              <a:ext uri="{FF2B5EF4-FFF2-40B4-BE49-F238E27FC236}">
                <a16:creationId xmlns:a16="http://schemas.microsoft.com/office/drawing/2014/main" xmlns="" id="{AA9B7F1D-AD2B-4BDA-B740-58C25EAEC323}"/>
              </a:ext>
            </a:extLst>
          </p:cNvPr>
          <p:cNvSpPr txBox="1">
            <a:spLocks/>
          </p:cNvSpPr>
          <p:nvPr/>
        </p:nvSpPr>
        <p:spPr>
          <a:xfrm>
            <a:off x="456200" y="131071"/>
            <a:ext cx="2953329" cy="643991"/>
          </a:xfrm>
          <a:prstGeom prst="rect">
            <a:avLst/>
          </a:prstGeom>
        </p:spPr>
        <p:txBody>
          <a:bodyPr vert="horz" lIns="91440" tIns="45720" rIns="91440" bIns="45720" rtlCol="0" anchor="ctr">
            <a:noAutofit/>
          </a:bodyPr>
          <a:lstStyle>
            <a:lvl1pPr algn="l" defTabSz="914377" rtl="0" eaLnBrk="1" latinLnBrk="0" hangingPunct="1">
              <a:lnSpc>
                <a:spcPct val="85000"/>
              </a:lnSpc>
              <a:spcBef>
                <a:spcPct val="0"/>
              </a:spcBef>
              <a:buNone/>
              <a:defRPr sz="4800" b="1" kern="1200" spc="-120" baseline="0">
                <a:solidFill>
                  <a:srgbClr val="CAA661"/>
                </a:solidFill>
                <a:latin typeface="+mj-lt"/>
                <a:ea typeface="+mj-ea"/>
                <a:cs typeface="+mj-cs"/>
              </a:defRPr>
            </a:lvl1pPr>
          </a:lstStyle>
          <a:p>
            <a:pPr algn="ctr"/>
            <a:r>
              <a:rPr lang="ru-RU" sz="3600" dirty="0">
                <a:solidFill>
                  <a:schemeClr val="bg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Лекции</a:t>
            </a:r>
          </a:p>
        </p:txBody>
      </p:sp>
    </p:spTree>
    <p:extLst>
      <p:ext uri="{BB962C8B-B14F-4D97-AF65-F5344CB8AC3E}">
        <p14:creationId xmlns:p14="http://schemas.microsoft.com/office/powerpoint/2010/main" xmlns="" val="110798234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xmlns="" id="{1CB1E266-8130-427A-8D0C-486EA32082EE}"/>
              </a:ext>
            </a:extLst>
          </p:cNvPr>
          <p:cNvSpPr/>
          <p:nvPr/>
        </p:nvSpPr>
        <p:spPr>
          <a:xfrm rot="5400000" flipH="1">
            <a:off x="3095831" y="809829"/>
            <a:ext cx="2952342" cy="9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9F9F9"/>
              </a:solidFill>
              <a:effectLst/>
              <a:uLnTx/>
              <a:uFillTx/>
              <a:latin typeface="Open Sans Light"/>
              <a:ea typeface="+mn-ea"/>
              <a:cs typeface="+mn-cs"/>
            </a:endParaRPr>
          </a:p>
        </p:txBody>
      </p:sp>
      <p:sp>
        <p:nvSpPr>
          <p:cNvPr id="3" name="Заголовок 2">
            <a:extLst>
              <a:ext uri="{FF2B5EF4-FFF2-40B4-BE49-F238E27FC236}">
                <a16:creationId xmlns:a16="http://schemas.microsoft.com/office/drawing/2014/main" xmlns="" id="{4E627963-CA7B-4206-9327-C1E2425F3072}"/>
              </a:ext>
            </a:extLst>
          </p:cNvPr>
          <p:cNvSpPr>
            <a:spLocks noGrp="1"/>
          </p:cNvSpPr>
          <p:nvPr>
            <p:ph type="title"/>
          </p:nvPr>
        </p:nvSpPr>
        <p:spPr>
          <a:xfrm>
            <a:off x="1341120" y="133229"/>
            <a:ext cx="7175862" cy="929217"/>
          </a:xfrm>
        </p:spPr>
        <p:txBody>
          <a:bodyPr>
            <a:normAutofit fontScale="90000"/>
          </a:bodyPr>
          <a:lstStyle/>
          <a:p>
            <a:pPr algn="ctr"/>
            <a:r>
              <a:rPr lang="ru-RU" sz="3600" b="1"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Тематические встречи</a:t>
            </a:r>
            <a:r>
              <a:rPr lang="ru-RU" sz="3600"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a:r>
            <a:br>
              <a:rPr lang="ru-RU" sz="3600"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br>
            <a:r>
              <a:rPr lang="ru-RU" sz="1600" b="1"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С ветеранами ВОВ 1941-1945 гг.,  ветеранами труда,  </a:t>
            </a:r>
            <a:br>
              <a:rPr lang="ru-RU" sz="1600" b="1"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br>
            <a:r>
              <a:rPr lang="ru-RU" sz="1600" b="1"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людьми различных профессий</a:t>
            </a:r>
            <a:endParaRPr lang="ru-RU" sz="3600" b="1"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Рисунок 4">
            <a:extLst>
              <a:ext uri="{FF2B5EF4-FFF2-40B4-BE49-F238E27FC236}">
                <a16:creationId xmlns:a16="http://schemas.microsoft.com/office/drawing/2014/main" xmlns="" id="{08D928D9-0198-4AA0-A449-8195F7B399E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24400" y="4213026"/>
            <a:ext cx="4143376" cy="2330649"/>
          </a:xfrm>
          <a:prstGeom prst="rect">
            <a:avLst/>
          </a:prstGeom>
          <a:ln w="38100">
            <a:solidFill>
              <a:srgbClr val="CBA763"/>
            </a:solidFill>
          </a:ln>
          <a:effectLst>
            <a:outerShdw blurRad="63500" sx="102000" sy="102000" algn="ctr" rotWithShape="0">
              <a:prstClr val="black">
                <a:alpha val="40000"/>
              </a:prstClr>
            </a:outerShdw>
          </a:effectLst>
        </p:spPr>
      </p:pic>
      <p:pic>
        <p:nvPicPr>
          <p:cNvPr id="7" name="Рисунок 6">
            <a:extLst>
              <a:ext uri="{FF2B5EF4-FFF2-40B4-BE49-F238E27FC236}">
                <a16:creationId xmlns:a16="http://schemas.microsoft.com/office/drawing/2014/main" xmlns="" id="{AADAB67D-619B-4587-A34C-7815AD12027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24400" y="1230354"/>
            <a:ext cx="4143376" cy="2465481"/>
          </a:xfrm>
          <a:prstGeom prst="rect">
            <a:avLst/>
          </a:prstGeom>
          <a:ln w="38100">
            <a:solidFill>
              <a:schemeClr val="bg1"/>
            </a:solidFill>
          </a:ln>
        </p:spPr>
      </p:pic>
      <p:pic>
        <p:nvPicPr>
          <p:cNvPr id="9" name="Рисунок 8">
            <a:extLst>
              <a:ext uri="{FF2B5EF4-FFF2-40B4-BE49-F238E27FC236}">
                <a16:creationId xmlns:a16="http://schemas.microsoft.com/office/drawing/2014/main" xmlns="" id="{2D633B96-98FF-4D49-AAAA-7034AC25510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306" y="1225090"/>
            <a:ext cx="3301211" cy="2475908"/>
          </a:xfrm>
          <a:prstGeom prst="rect">
            <a:avLst/>
          </a:prstGeom>
          <a:ln w="38100">
            <a:solidFill>
              <a:schemeClr val="bg1"/>
            </a:solidFill>
          </a:ln>
        </p:spPr>
      </p:pic>
      <p:pic>
        <p:nvPicPr>
          <p:cNvPr id="10" name="Picture 7" descr="S1370037">
            <a:extLst>
              <a:ext uri="{FF2B5EF4-FFF2-40B4-BE49-F238E27FC236}">
                <a16:creationId xmlns:a16="http://schemas.microsoft.com/office/drawing/2014/main" xmlns="" id="{F2C95398-023C-4802-A634-717C7D0D1134}"/>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4476" y="4178746"/>
            <a:ext cx="4175125" cy="2352675"/>
          </a:xfrm>
          <a:prstGeom prst="rect">
            <a:avLst/>
          </a:prstGeom>
          <a:noFill/>
          <a:ln w="38100">
            <a:solidFill>
              <a:srgbClr val="CBA763"/>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42848799"/>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xmlns="" id="{EC789CDB-6AC8-408D-84AF-6E43FAECD56A}"/>
              </a:ext>
            </a:extLst>
          </p:cNvPr>
          <p:cNvSpPr/>
          <p:nvPr/>
        </p:nvSpPr>
        <p:spPr>
          <a:xfrm>
            <a:off x="4572000" y="0"/>
            <a:ext cx="4572000" cy="6858001"/>
          </a:xfrm>
          <a:prstGeom prst="rect">
            <a:avLst/>
          </a:prstGeom>
          <a:solidFill>
            <a:schemeClr val="bg1">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u-RU" dirty="0">
              <a:solidFill>
                <a:schemeClr val="tx1">
                  <a:lumMod val="75000"/>
                  <a:lumOff val="25000"/>
                </a:schemeClr>
              </a:solidFill>
            </a:endParaRPr>
          </a:p>
        </p:txBody>
      </p:sp>
      <p:sp>
        <p:nvSpPr>
          <p:cNvPr id="3" name="Заголовок 2">
            <a:extLst>
              <a:ext uri="{FF2B5EF4-FFF2-40B4-BE49-F238E27FC236}">
                <a16:creationId xmlns:a16="http://schemas.microsoft.com/office/drawing/2014/main" xmlns="" id="{FC8DE49E-0DBD-4A85-B731-D42A51AED22A}"/>
              </a:ext>
            </a:extLst>
          </p:cNvPr>
          <p:cNvSpPr>
            <a:spLocks noGrp="1"/>
          </p:cNvSpPr>
          <p:nvPr>
            <p:ph type="title"/>
          </p:nvPr>
        </p:nvSpPr>
        <p:spPr>
          <a:xfrm>
            <a:off x="600891" y="393896"/>
            <a:ext cx="3509555" cy="1125416"/>
          </a:xfrm>
        </p:spPr>
        <p:txBody>
          <a:bodyPr>
            <a:normAutofit/>
          </a:bodyPr>
          <a:lstStyle/>
          <a:p>
            <a:pPr algn="ctr"/>
            <a:r>
              <a:rPr lang="ru-RU" sz="3600" b="1"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Мастер - классы</a:t>
            </a:r>
          </a:p>
        </p:txBody>
      </p:sp>
      <p:pic>
        <p:nvPicPr>
          <p:cNvPr id="5" name="Рисунок 4">
            <a:extLst>
              <a:ext uri="{FF2B5EF4-FFF2-40B4-BE49-F238E27FC236}">
                <a16:creationId xmlns:a16="http://schemas.microsoft.com/office/drawing/2014/main" xmlns="" id="{DE57546D-513C-464B-9049-4E6A7CFB8A0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70344" y="3803815"/>
            <a:ext cx="3329354" cy="2497015"/>
          </a:xfrm>
          <a:prstGeom prst="rect">
            <a:avLst/>
          </a:prstGeom>
          <a:ln w="38100">
            <a:solidFill>
              <a:srgbClr val="CBA763"/>
            </a:solidFill>
          </a:ln>
          <a:effectLst>
            <a:outerShdw blurRad="63500" sx="102000" sy="102000" algn="ctr" rotWithShape="0">
              <a:prstClr val="black">
                <a:alpha val="40000"/>
              </a:prstClr>
            </a:outerShdw>
          </a:effectLst>
        </p:spPr>
      </p:pic>
      <p:pic>
        <p:nvPicPr>
          <p:cNvPr id="6" name="Рисунок 7" descr="I:\Фото архив\2017\Школа 6 23.03.17\_DSC0122.JPG">
            <a:extLst>
              <a:ext uri="{FF2B5EF4-FFF2-40B4-BE49-F238E27FC236}">
                <a16:creationId xmlns:a16="http://schemas.microsoft.com/office/drawing/2014/main" xmlns="" id="{968A3933-BD04-43C2-BF89-5031EBC73B3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4139" y="2671354"/>
            <a:ext cx="4226542" cy="2878351"/>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Рисунок 6" descr="I:\Фото архив\2017\Школа 6 23.03.17\20170323_135825.jpg">
            <a:extLst>
              <a:ext uri="{FF2B5EF4-FFF2-40B4-BE49-F238E27FC236}">
                <a16:creationId xmlns:a16="http://schemas.microsoft.com/office/drawing/2014/main" xmlns="" id="{6C7A30BB-D4EB-46D1-A2C6-1D8EEEBB4D42}"/>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78229" y="1091927"/>
            <a:ext cx="3835584" cy="2013857"/>
          </a:xfrm>
          <a:prstGeom prst="rect">
            <a:avLst/>
          </a:prstGeom>
          <a:noFill/>
          <a:ln w="38100">
            <a:solidFill>
              <a:srgbClr val="CBA763"/>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79666672"/>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313DF311-7B36-4F19-A9C3-B45B0F46B80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57532" y="802998"/>
            <a:ext cx="4114800" cy="2314575"/>
          </a:xfrm>
          <a:prstGeom prst="rect">
            <a:avLst/>
          </a:prstGeom>
        </p:spPr>
      </p:pic>
      <p:sp>
        <p:nvSpPr>
          <p:cNvPr id="9" name="Текст 8">
            <a:extLst>
              <a:ext uri="{FF2B5EF4-FFF2-40B4-BE49-F238E27FC236}">
                <a16:creationId xmlns:a16="http://schemas.microsoft.com/office/drawing/2014/main" xmlns="" id="{5E79A4D2-06F4-4871-9522-EDFFDC7751F5}"/>
              </a:ext>
            </a:extLst>
          </p:cNvPr>
          <p:cNvSpPr>
            <a:spLocks noGrp="1"/>
          </p:cNvSpPr>
          <p:nvPr>
            <p:ph type="body" sz="quarter" idx="25"/>
          </p:nvPr>
        </p:nvSpPr>
        <p:spPr>
          <a:xfrm>
            <a:off x="79513" y="534590"/>
            <a:ext cx="4306956" cy="6003517"/>
          </a:xfrm>
        </p:spPr>
        <p:txBody>
          <a:bodyPr>
            <a:normAutofit fontScale="92500" lnSpcReduction="20000"/>
          </a:bodyPr>
          <a:lstStyle/>
          <a:p>
            <a:pPr marL="0" indent="0" defTabSz="914377" fontAlgn="base">
              <a:lnSpc>
                <a:spcPct val="100000"/>
              </a:lnSpc>
              <a:spcBef>
                <a:spcPct val="0"/>
              </a:spcBef>
              <a:spcAft>
                <a:spcPct val="0"/>
              </a:spcAft>
              <a:buNone/>
            </a:pPr>
            <a:r>
              <a:rPr lang="ru-RU" altLang="ru-RU" sz="16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Деятельность  городского  архива  осуществляется  </a:t>
            </a:r>
            <a:r>
              <a:rPr lang="ru-RU" altLang="ru-RU" sz="18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с</a:t>
            </a:r>
            <a:r>
              <a:rPr lang="ru-RU" altLang="ru-RU" sz="20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altLang="ru-RU" sz="19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1995 </a:t>
            </a:r>
            <a:r>
              <a:rPr lang="ru-RU" altLang="ru-RU" sz="16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года </a:t>
            </a:r>
          </a:p>
          <a:p>
            <a:pPr marL="0" indent="0" defTabSz="914377" fontAlgn="base">
              <a:lnSpc>
                <a:spcPct val="100000"/>
              </a:lnSpc>
              <a:spcBef>
                <a:spcPct val="0"/>
              </a:spcBef>
              <a:spcAft>
                <a:spcPct val="0"/>
              </a:spcAft>
              <a:buNone/>
            </a:pPr>
            <a:r>
              <a:rPr lang="ru-RU" altLang="ru-RU" sz="16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(с  </a:t>
            </a:r>
            <a:r>
              <a:rPr lang="ru-RU" altLang="ru-RU" sz="21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2008</a:t>
            </a:r>
            <a:r>
              <a:rPr lang="ru-RU" altLang="ru-RU" sz="16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года  - архивный отдел  Администрации города  Рошаль).</a:t>
            </a:r>
          </a:p>
          <a:p>
            <a:pPr marL="0" indent="0" defTabSz="914377" fontAlgn="base">
              <a:lnSpc>
                <a:spcPct val="100000"/>
              </a:lnSpc>
              <a:spcBef>
                <a:spcPct val="0"/>
              </a:spcBef>
              <a:spcAft>
                <a:spcPct val="0"/>
              </a:spcAft>
              <a:buNone/>
            </a:pPr>
            <a:endParaRPr lang="ru-RU" altLang="ru-RU" sz="16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defTabSz="914377" fontAlgn="base">
              <a:lnSpc>
                <a:spcPct val="100000"/>
              </a:lnSpc>
              <a:spcBef>
                <a:spcPct val="0"/>
              </a:spcBef>
              <a:spcAft>
                <a:spcPct val="0"/>
              </a:spcAft>
              <a:buNone/>
            </a:pPr>
            <a:r>
              <a:rPr lang="ru-RU" altLang="ru-RU" sz="16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Архив  занимает  помещение  площадью -</a:t>
            </a:r>
          </a:p>
          <a:p>
            <a:pPr marL="0" indent="0" defTabSz="914377" fontAlgn="base">
              <a:lnSpc>
                <a:spcPct val="100000"/>
              </a:lnSpc>
              <a:spcBef>
                <a:spcPct val="0"/>
              </a:spcBef>
              <a:spcAft>
                <a:spcPct val="0"/>
              </a:spcAft>
              <a:buNone/>
            </a:pPr>
            <a:r>
              <a:rPr lang="ru-RU" altLang="ru-RU" sz="21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700</a:t>
            </a:r>
            <a:r>
              <a:rPr lang="ru-RU" altLang="ru-RU" sz="16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кв.м., из них  </a:t>
            </a:r>
            <a:r>
              <a:rPr lang="ru-RU" altLang="ru-RU" sz="21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400</a:t>
            </a:r>
            <a:r>
              <a:rPr lang="ru-RU" altLang="ru-RU" sz="24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altLang="ru-RU" sz="16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кв.м.  - архивохранилище. </a:t>
            </a:r>
          </a:p>
          <a:p>
            <a:pPr marL="0" indent="0" defTabSz="914377" fontAlgn="base">
              <a:lnSpc>
                <a:spcPct val="100000"/>
              </a:lnSpc>
              <a:spcBef>
                <a:spcPct val="0"/>
              </a:spcBef>
              <a:spcAft>
                <a:spcPct val="0"/>
              </a:spcAft>
              <a:buNone/>
            </a:pPr>
            <a:endParaRPr lang="ru-RU" altLang="ru-RU" sz="16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defTabSz="914377" fontAlgn="base">
              <a:lnSpc>
                <a:spcPct val="100000"/>
              </a:lnSpc>
              <a:spcBef>
                <a:spcPct val="0"/>
              </a:spcBef>
              <a:spcAft>
                <a:spcPct val="0"/>
              </a:spcAft>
              <a:buNone/>
            </a:pPr>
            <a:r>
              <a:rPr lang="ru-RU" altLang="ru-RU" sz="16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Архив  оборудован  современными стационарными  и  передвижными металлическими  стеллажами протяженностью   </a:t>
            </a:r>
            <a:r>
              <a:rPr lang="ru-RU" altLang="ru-RU" sz="21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2816</a:t>
            </a:r>
            <a:r>
              <a:rPr lang="ru-RU" altLang="ru-RU" sz="16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п.м.</a:t>
            </a:r>
            <a:r>
              <a:rPr lang="ru-RU" altLang="ru-RU" sz="1600"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marL="0" indent="0" defTabSz="914377" fontAlgn="base">
              <a:lnSpc>
                <a:spcPct val="100000"/>
              </a:lnSpc>
              <a:spcBef>
                <a:spcPct val="0"/>
              </a:spcBef>
              <a:spcAft>
                <a:spcPct val="0"/>
              </a:spcAft>
              <a:buNone/>
            </a:pPr>
            <a:endParaRPr lang="ru-RU" altLang="ru-RU" sz="1600"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defTabSz="914377" fontAlgn="base">
              <a:lnSpc>
                <a:spcPct val="100000"/>
              </a:lnSpc>
              <a:spcBef>
                <a:spcPct val="0"/>
              </a:spcBef>
              <a:spcAft>
                <a:spcPct val="0"/>
              </a:spcAft>
              <a:buNone/>
            </a:pPr>
            <a:r>
              <a:rPr lang="ru-RU" altLang="ru-RU" sz="16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Оснащен:  системой  автоматической  пожарной сигнализации, системой автоматического  пожаротушения,  охранной сигнализацией,  вентиляционной  системой</a:t>
            </a:r>
            <a:r>
              <a:rPr lang="ru-RU" altLang="ru-RU" sz="1600" b="1" dirty="0" smtClean="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камерой видеонаблюдения, </a:t>
            </a:r>
            <a:r>
              <a:rPr lang="ru-RU" altLang="ru-RU" sz="16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оборудованием  для  поддержания температурного  режима. </a:t>
            </a:r>
          </a:p>
          <a:p>
            <a:pPr marL="0" indent="0" defTabSz="914377" fontAlgn="base">
              <a:lnSpc>
                <a:spcPct val="100000"/>
              </a:lnSpc>
              <a:spcBef>
                <a:spcPct val="0"/>
              </a:spcBef>
              <a:spcAft>
                <a:spcPct val="0"/>
              </a:spcAft>
              <a:buNone/>
            </a:pPr>
            <a:endParaRPr lang="ru-RU" altLang="ru-RU" sz="16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defTabSz="914377" fontAlgn="base">
              <a:lnSpc>
                <a:spcPct val="100000"/>
              </a:lnSpc>
              <a:spcBef>
                <a:spcPct val="0"/>
              </a:spcBef>
              <a:spcAft>
                <a:spcPct val="0"/>
              </a:spcAft>
              <a:buNone/>
            </a:pPr>
            <a:endParaRPr lang="ru-RU" altLang="ru-RU" sz="1700" b="1"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20000"/>
              </a:lnSpc>
              <a:spcBef>
                <a:spcPct val="0"/>
              </a:spcBef>
              <a:buNone/>
            </a:pPr>
            <a:r>
              <a:rPr lang="ru-RU" altLang="ru-RU" sz="17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В Архиве  на 01.01.2019 г.</a:t>
            </a:r>
          </a:p>
          <a:p>
            <a:pPr>
              <a:lnSpc>
                <a:spcPct val="120000"/>
              </a:lnSpc>
              <a:spcBef>
                <a:spcPct val="0"/>
              </a:spcBef>
              <a:buNone/>
            </a:pPr>
            <a:r>
              <a:rPr lang="ru-RU" altLang="ru-RU" sz="17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за период  1921-2015 гг.  числится:</a:t>
            </a:r>
          </a:p>
          <a:p>
            <a:pPr>
              <a:lnSpc>
                <a:spcPct val="120000"/>
              </a:lnSpc>
              <a:spcBef>
                <a:spcPct val="0"/>
              </a:spcBef>
              <a:buNone/>
            </a:pPr>
            <a:r>
              <a:rPr lang="ru-RU" altLang="ru-RU" sz="17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фондов -  56 </a:t>
            </a:r>
          </a:p>
          <a:p>
            <a:pPr>
              <a:lnSpc>
                <a:spcPct val="120000"/>
              </a:lnSpc>
              <a:spcBef>
                <a:spcPct val="0"/>
              </a:spcBef>
              <a:buNone/>
            </a:pPr>
            <a:r>
              <a:rPr lang="ru-RU" altLang="ru-RU" sz="17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описей дел  –  90</a:t>
            </a:r>
          </a:p>
          <a:p>
            <a:pPr>
              <a:lnSpc>
                <a:spcPct val="120000"/>
              </a:lnSpc>
              <a:spcBef>
                <a:spcPct val="0"/>
              </a:spcBef>
              <a:buNone/>
            </a:pPr>
            <a:r>
              <a:rPr lang="ru-RU" altLang="ru-RU" sz="17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единиц хранения  –  78684</a:t>
            </a:r>
          </a:p>
          <a:p>
            <a:pPr algn="ctr">
              <a:spcBef>
                <a:spcPct val="0"/>
              </a:spcBef>
              <a:buNone/>
            </a:pPr>
            <a:endParaRPr lang="ru-RU" altLang="ru-RU" sz="1800" dirty="0">
              <a:solidFill>
                <a:schemeClr val="bg1"/>
              </a:solidFill>
            </a:endParaRPr>
          </a:p>
          <a:p>
            <a:pPr marL="0" indent="0" defTabSz="914377" fontAlgn="base">
              <a:lnSpc>
                <a:spcPct val="100000"/>
              </a:lnSpc>
              <a:spcBef>
                <a:spcPct val="0"/>
              </a:spcBef>
              <a:spcAft>
                <a:spcPct val="0"/>
              </a:spcAft>
              <a:buNone/>
            </a:pPr>
            <a:endParaRPr lang="ru-RU" sz="1200" dirty="0">
              <a:solidFill>
                <a:schemeClr val="bg1">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2" name="Picture 10" descr="DSC01305">
            <a:extLst>
              <a:ext uri="{FF2B5EF4-FFF2-40B4-BE49-F238E27FC236}">
                <a16:creationId xmlns:a16="http://schemas.microsoft.com/office/drawing/2014/main" xmlns="" id="{3C36E5B5-71EB-4D64-852B-CE3F2631094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b="2499"/>
          <a:stretch>
            <a:fillRect/>
          </a:stretch>
        </p:blipFill>
        <p:spPr bwMode="auto">
          <a:xfrm>
            <a:off x="4757532" y="3586184"/>
            <a:ext cx="4114800" cy="2951923"/>
          </a:xfrm>
          <a:prstGeom prst="rect">
            <a:avLst/>
          </a:prstGeom>
          <a:noFill/>
          <a:ln w="38100">
            <a:solidFill>
              <a:srgbClr val="FFFFFF"/>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11" name="Picture 8" descr="DSC01325">
            <a:extLst>
              <a:ext uri="{FF2B5EF4-FFF2-40B4-BE49-F238E27FC236}">
                <a16:creationId xmlns:a16="http://schemas.microsoft.com/office/drawing/2014/main" xmlns="" id="{EFA9FC92-9144-48EB-9FA8-36F69F45E8A3}"/>
              </a:ext>
            </a:extLst>
          </p:cNvPr>
          <p:cNvPicPr>
            <a:picLocks noChangeAspect="1" noChangeArrowheads="1"/>
          </p:cNvPicPr>
          <p:nvPr/>
        </p:nvPicPr>
        <p:blipFill>
          <a:blip r:embed="rId4" cstate="print">
            <a:lum bright="4000"/>
            <a:extLst>
              <a:ext uri="{28A0092B-C50C-407E-A947-70E740481C1C}">
                <a14:useLocalDpi xmlns:a14="http://schemas.microsoft.com/office/drawing/2010/main" xmlns="" val="0"/>
              </a:ext>
            </a:extLst>
          </a:blip>
          <a:srcRect/>
          <a:stretch>
            <a:fillRect/>
          </a:stretch>
        </p:blipFill>
        <p:spPr bwMode="auto">
          <a:xfrm>
            <a:off x="4757532" y="363517"/>
            <a:ext cx="4114800" cy="2908300"/>
          </a:xfrm>
          <a:prstGeom prst="rect">
            <a:avLst/>
          </a:prstGeom>
          <a:noFill/>
          <a:ln w="38100">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5542693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7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xmlns="" id="{51B3A4F6-72D3-4393-A9B0-FC531A1611EF}"/>
              </a:ext>
            </a:extLst>
          </p:cNvPr>
          <p:cNvSpPr/>
          <p:nvPr/>
        </p:nvSpPr>
        <p:spPr>
          <a:xfrm rot="5400000" flipH="1">
            <a:off x="3020423" y="734419"/>
            <a:ext cx="3103156" cy="91440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9F9F9"/>
              </a:solidFill>
              <a:effectLst/>
              <a:uLnTx/>
              <a:uFillTx/>
              <a:latin typeface="Open Sans Light"/>
              <a:ea typeface="+mn-ea"/>
              <a:cs typeface="+mn-cs"/>
            </a:endParaRPr>
          </a:p>
        </p:txBody>
      </p:sp>
      <p:sp>
        <p:nvSpPr>
          <p:cNvPr id="3" name="Заголовок 2">
            <a:extLst>
              <a:ext uri="{FF2B5EF4-FFF2-40B4-BE49-F238E27FC236}">
                <a16:creationId xmlns:a16="http://schemas.microsoft.com/office/drawing/2014/main" xmlns="" id="{601C59E5-4334-42B1-84C1-2EE6F46604CA}"/>
              </a:ext>
            </a:extLst>
          </p:cNvPr>
          <p:cNvSpPr>
            <a:spLocks noGrp="1"/>
          </p:cNvSpPr>
          <p:nvPr>
            <p:ph type="title"/>
          </p:nvPr>
        </p:nvSpPr>
        <p:spPr>
          <a:xfrm>
            <a:off x="456200" y="227433"/>
            <a:ext cx="8079581" cy="1038659"/>
          </a:xfrm>
        </p:spPr>
        <p:txBody>
          <a:bodyPr/>
          <a:lstStyle/>
          <a:p>
            <a:pPr algn="ctr"/>
            <a:r>
              <a:rPr lang="ru-RU" b="1"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Конкурсы</a:t>
            </a:r>
            <a:r>
              <a:rPr lang="ru-RU"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 </a:t>
            </a:r>
            <a:r>
              <a:rPr lang="ru-RU" sz="2800" dirty="0" smtClean="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кроссворд </a:t>
            </a:r>
            <a:r>
              <a:rPr lang="ru-RU" sz="2800"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на основные </a:t>
            </a:r>
            <a:r>
              <a:rPr lang="ru-RU" sz="2800" dirty="0" smtClean="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a:r>
            <a:br>
              <a:rPr lang="ru-RU" sz="2800" dirty="0" smtClean="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br>
            <a:r>
              <a:rPr lang="ru-RU" sz="2800" dirty="0" smtClean="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архивные </a:t>
            </a:r>
            <a:r>
              <a:rPr lang="ru-RU" sz="2800"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термины</a:t>
            </a:r>
          </a:p>
        </p:txBody>
      </p:sp>
      <p:pic>
        <p:nvPicPr>
          <p:cNvPr id="5" name="Рисунок 4">
            <a:extLst>
              <a:ext uri="{FF2B5EF4-FFF2-40B4-BE49-F238E27FC236}">
                <a16:creationId xmlns:a16="http://schemas.microsoft.com/office/drawing/2014/main" xmlns="" id="{23202DF5-8860-4475-BAFF-972915AD68F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1016" y="1390351"/>
            <a:ext cx="3205589" cy="2137059"/>
          </a:xfrm>
          <a:prstGeom prst="rect">
            <a:avLst/>
          </a:prstGeom>
          <a:ln w="38100">
            <a:solidFill>
              <a:schemeClr val="bg1"/>
            </a:solidFill>
          </a:ln>
        </p:spPr>
      </p:pic>
      <p:pic>
        <p:nvPicPr>
          <p:cNvPr id="7" name="Рисунок 6">
            <a:extLst>
              <a:ext uri="{FF2B5EF4-FFF2-40B4-BE49-F238E27FC236}">
                <a16:creationId xmlns:a16="http://schemas.microsoft.com/office/drawing/2014/main" xmlns="" id="{13DF48B5-DD82-4C96-B1B9-C89F1DB6230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17395" y="1428409"/>
            <a:ext cx="3205589" cy="2164116"/>
          </a:xfrm>
          <a:prstGeom prst="rect">
            <a:avLst/>
          </a:prstGeom>
          <a:ln w="38100">
            <a:solidFill>
              <a:schemeClr val="bg1"/>
            </a:solidFill>
          </a:ln>
        </p:spPr>
      </p:pic>
      <p:pic>
        <p:nvPicPr>
          <p:cNvPr id="9" name="Рисунок 8">
            <a:extLst>
              <a:ext uri="{FF2B5EF4-FFF2-40B4-BE49-F238E27FC236}">
                <a16:creationId xmlns:a16="http://schemas.microsoft.com/office/drawing/2014/main" xmlns="" id="{4708B7F7-044B-41F3-B402-A3394BECD71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46605" y="3971663"/>
            <a:ext cx="2533167" cy="2658904"/>
          </a:xfrm>
          <a:prstGeom prst="rect">
            <a:avLst/>
          </a:prstGeom>
          <a:ln w="38100">
            <a:solidFill>
              <a:srgbClr val="CBA763"/>
            </a:solidFill>
          </a:ln>
          <a:effectLst>
            <a:outerShdw blurRad="63500" sx="102000" sy="102000" algn="ctr" rotWithShape="0">
              <a:prstClr val="black">
                <a:alpha val="40000"/>
              </a:prstClr>
            </a:outerShdw>
          </a:effectLst>
        </p:spPr>
      </p:pic>
      <p:pic>
        <p:nvPicPr>
          <p:cNvPr id="11" name="Рисунок 10">
            <a:extLst>
              <a:ext uri="{FF2B5EF4-FFF2-40B4-BE49-F238E27FC236}">
                <a16:creationId xmlns:a16="http://schemas.microsoft.com/office/drawing/2014/main" xmlns="" id="{44E3C3FE-443D-4541-B469-66CF96CF6DB3}"/>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25688" r="10799"/>
          <a:stretch/>
        </p:blipFill>
        <p:spPr>
          <a:xfrm>
            <a:off x="264228" y="3971664"/>
            <a:ext cx="2533168" cy="2658903"/>
          </a:xfrm>
          <a:prstGeom prst="rect">
            <a:avLst/>
          </a:prstGeom>
          <a:ln w="38100">
            <a:solidFill>
              <a:srgbClr val="CBA763"/>
            </a:solidFill>
          </a:ln>
          <a:effectLst>
            <a:outerShdw blurRad="63500" sx="102000" sy="102000" algn="ctr" rotWithShape="0">
              <a:prstClr val="black">
                <a:alpha val="40000"/>
              </a:prstClr>
            </a:outerShdw>
          </a:effectLst>
        </p:spPr>
      </p:pic>
      <p:pic>
        <p:nvPicPr>
          <p:cNvPr id="13" name="Рисунок 12">
            <a:extLst>
              <a:ext uri="{FF2B5EF4-FFF2-40B4-BE49-F238E27FC236}">
                <a16:creationId xmlns:a16="http://schemas.microsoft.com/office/drawing/2014/main" xmlns="" id="{107249A5-9212-4898-B723-0DCC8A8E318C}"/>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660798" y="3971663"/>
            <a:ext cx="1822403" cy="2658904"/>
          </a:xfrm>
          <a:prstGeom prst="rect">
            <a:avLst/>
          </a:prstGeom>
          <a:ln w="38100">
            <a:solidFill>
              <a:srgbClr val="CBA763"/>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xmlns="" val="3221381321"/>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xmlns="" id="{EC789CDB-6AC8-408D-84AF-6E43FAECD56A}"/>
              </a:ext>
            </a:extLst>
          </p:cNvPr>
          <p:cNvSpPr/>
          <p:nvPr/>
        </p:nvSpPr>
        <p:spPr>
          <a:xfrm>
            <a:off x="5429256" y="0"/>
            <a:ext cx="3714744" cy="6858001"/>
          </a:xfrm>
          <a:prstGeom prst="rect">
            <a:avLst/>
          </a:prstGeom>
          <a:solidFill>
            <a:schemeClr val="bg1">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u-RU" dirty="0">
              <a:solidFill>
                <a:schemeClr val="tx1">
                  <a:lumMod val="75000"/>
                  <a:lumOff val="25000"/>
                </a:schemeClr>
              </a:solidFill>
            </a:endParaRPr>
          </a:p>
        </p:txBody>
      </p:sp>
      <p:sp>
        <p:nvSpPr>
          <p:cNvPr id="3" name="Заголовок 2">
            <a:extLst>
              <a:ext uri="{FF2B5EF4-FFF2-40B4-BE49-F238E27FC236}">
                <a16:creationId xmlns:a16="http://schemas.microsoft.com/office/drawing/2014/main" xmlns="" id="{264B5E58-83F4-485F-8020-638C5700649F}"/>
              </a:ext>
            </a:extLst>
          </p:cNvPr>
          <p:cNvSpPr>
            <a:spLocks noGrp="1"/>
          </p:cNvSpPr>
          <p:nvPr>
            <p:ph type="title"/>
          </p:nvPr>
        </p:nvSpPr>
        <p:spPr>
          <a:xfrm>
            <a:off x="285720" y="785794"/>
            <a:ext cx="5044492" cy="1410928"/>
          </a:xfrm>
        </p:spPr>
        <p:txBody>
          <a:bodyPr/>
          <a:lstStyle/>
          <a:p>
            <a:pPr algn="ctr"/>
            <a:r>
              <a:rPr lang="ru-RU" sz="3200" dirty="0">
                <a:effectLst>
                  <a:outerShdw blurRad="38100" dist="38100" dir="2700000" algn="tl">
                    <a:srgbClr val="000000">
                      <a:alpha val="43137"/>
                    </a:srgbClr>
                  </a:outerShdw>
                </a:effectLst>
              </a:rPr>
              <a:t>Ежегодно Архив посещают ребята из летних лагерей города</a:t>
            </a:r>
          </a:p>
        </p:txBody>
      </p:sp>
      <p:pic>
        <p:nvPicPr>
          <p:cNvPr id="4" name="Рисунок 3" descr="C:\Users\user-pc\Desktop\для Презентации\DSC04023.JPG"/>
          <p:cNvPicPr/>
          <p:nvPr/>
        </p:nvPicPr>
        <p:blipFill>
          <a:blip r:embed="rId2" cstate="print"/>
          <a:srcRect/>
          <a:stretch>
            <a:fillRect/>
          </a:stretch>
        </p:blipFill>
        <p:spPr bwMode="auto">
          <a:xfrm>
            <a:off x="672041" y="3000372"/>
            <a:ext cx="4072649" cy="3053055"/>
          </a:xfrm>
          <a:prstGeom prst="rect">
            <a:avLst/>
          </a:prstGeom>
          <a:noFill/>
          <a:ln w="38100">
            <a:solidFill>
              <a:schemeClr val="tx1">
                <a:lumMod val="50000"/>
                <a:lumOff val="50000"/>
              </a:schemeClr>
            </a:solidFill>
            <a:miter lim="800000"/>
            <a:headEnd/>
            <a:tailEnd/>
          </a:ln>
        </p:spPr>
      </p:pic>
      <p:pic>
        <p:nvPicPr>
          <p:cNvPr id="5" name="Рисунок 4" descr="C:\Users\user-pc\AppData\Local\Microsoft\Windows\INetCache\Content.Word\20180702_100759.jpg"/>
          <p:cNvPicPr/>
          <p:nvPr/>
        </p:nvPicPr>
        <p:blipFill>
          <a:blip r:embed="rId3" cstate="print"/>
          <a:srcRect t="13765"/>
          <a:stretch>
            <a:fillRect/>
          </a:stretch>
        </p:blipFill>
        <p:spPr bwMode="auto">
          <a:xfrm>
            <a:off x="6000760" y="2500254"/>
            <a:ext cx="2647950" cy="4057650"/>
          </a:xfrm>
          <a:prstGeom prst="rect">
            <a:avLst/>
          </a:prstGeom>
          <a:noFill/>
          <a:ln w="38100">
            <a:solidFill>
              <a:schemeClr val="bg2"/>
            </a:solidFill>
            <a:miter lim="800000"/>
            <a:headEnd/>
            <a:tailEnd/>
          </a:ln>
          <a:effectLst>
            <a:outerShdw blurRad="63500" sx="102000" sy="102000" algn="ctr" rotWithShape="0">
              <a:prstClr val="black">
                <a:alpha val="40000"/>
              </a:prstClr>
            </a:outerShdw>
          </a:effectLst>
        </p:spPr>
      </p:pic>
      <p:pic>
        <p:nvPicPr>
          <p:cNvPr id="8" name="Рисунок 7">
            <a:extLst>
              <a:ext uri="{FF2B5EF4-FFF2-40B4-BE49-F238E27FC236}">
                <a16:creationId xmlns:a16="http://schemas.microsoft.com/office/drawing/2014/main" xmlns="" id="{E39EF19C-B10B-490A-8B19-36EE17C4B66E}"/>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729291" y="444718"/>
            <a:ext cx="3114674" cy="1752004"/>
          </a:xfrm>
          <a:prstGeom prst="rect">
            <a:avLst/>
          </a:prstGeom>
        </p:spPr>
      </p:pic>
      <p:pic>
        <p:nvPicPr>
          <p:cNvPr id="6" name="Рисунок 5" descr="I:\Фото архив\2018\Лагеря  лицей и 2 школа\Лицей\20180626_101334.jpg"/>
          <p:cNvPicPr/>
          <p:nvPr/>
        </p:nvPicPr>
        <p:blipFill>
          <a:blip r:embed="rId5" cstate="print">
            <a:lum bright="4000" contrast="14000"/>
          </a:blip>
          <a:srcRect r="17005"/>
          <a:stretch>
            <a:fillRect/>
          </a:stretch>
        </p:blipFill>
        <p:spPr bwMode="auto">
          <a:xfrm>
            <a:off x="5708481" y="233938"/>
            <a:ext cx="3114675" cy="2114550"/>
          </a:xfrm>
          <a:prstGeom prst="rect">
            <a:avLst/>
          </a:prstGeom>
          <a:noFill/>
          <a:ln w="38100">
            <a:solidFill>
              <a:schemeClr val="bg2"/>
            </a:solid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xmlns="" val="220980007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100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ый треугольник 8">
            <a:extLst>
              <a:ext uri="{FF2B5EF4-FFF2-40B4-BE49-F238E27FC236}">
                <a16:creationId xmlns:a16="http://schemas.microsoft.com/office/drawing/2014/main" xmlns="" id="{05914EAB-6BAF-4B86-8A25-2DA3FECB5362}"/>
              </a:ext>
            </a:extLst>
          </p:cNvPr>
          <p:cNvSpPr/>
          <p:nvPr/>
        </p:nvSpPr>
        <p:spPr>
          <a:xfrm rot="16200000">
            <a:off x="1145196" y="-1145195"/>
            <a:ext cx="6853611" cy="9144001"/>
          </a:xfrm>
          <a:prstGeom prst="r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Заголовок 2">
            <a:extLst>
              <a:ext uri="{FF2B5EF4-FFF2-40B4-BE49-F238E27FC236}">
                <a16:creationId xmlns:a16="http://schemas.microsoft.com/office/drawing/2014/main" xmlns="" id="{71F41CF2-4ACA-4D94-9FAA-C927F40F85F4}"/>
              </a:ext>
            </a:extLst>
          </p:cNvPr>
          <p:cNvSpPr>
            <a:spLocks noGrp="1"/>
          </p:cNvSpPr>
          <p:nvPr>
            <p:ph type="title"/>
          </p:nvPr>
        </p:nvSpPr>
        <p:spPr>
          <a:xfrm>
            <a:off x="164123" y="241501"/>
            <a:ext cx="8432800" cy="930352"/>
          </a:xfrm>
        </p:spPr>
        <p:txBody>
          <a:bodyPr>
            <a:normAutofit fontScale="90000"/>
          </a:bodyPr>
          <a:lstStyle/>
          <a:p>
            <a:pPr algn="ctr"/>
            <a:r>
              <a:rPr lang="ru-RU" b="1"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Принимаем участие в  </a:t>
            </a:r>
            <a:r>
              <a:rPr lang="ru-RU" b="1" dirty="0" smtClean="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совместных городских  проектах</a:t>
            </a:r>
            <a:endParaRPr lang="ru-RU" b="1"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4" name="Рисунок 13">
            <a:extLst>
              <a:ext uri="{FF2B5EF4-FFF2-40B4-BE49-F238E27FC236}">
                <a16:creationId xmlns:a16="http://schemas.microsoft.com/office/drawing/2014/main" xmlns="" id="{490A7A12-F2D5-44E4-AC63-9A05C0B70E0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08489" y="1260401"/>
            <a:ext cx="4298101" cy="2417682"/>
          </a:xfrm>
          <a:prstGeom prst="rect">
            <a:avLst/>
          </a:prstGeom>
          <a:ln w="38100">
            <a:solidFill>
              <a:schemeClr val="bg1"/>
            </a:solidFill>
          </a:ln>
        </p:spPr>
      </p:pic>
      <p:pic>
        <p:nvPicPr>
          <p:cNvPr id="5" name="Рисунок 4" descr="I:\Фото архив\2018\Фото мероприятий\24.10.2018 Библиотека\20181024_152621.jpg"/>
          <p:cNvPicPr/>
          <p:nvPr/>
        </p:nvPicPr>
        <p:blipFill>
          <a:blip r:embed="rId3" cstate="print">
            <a:lum bright="-3000" contrast="-2000"/>
          </a:blip>
          <a:srcRect/>
          <a:stretch>
            <a:fillRect/>
          </a:stretch>
        </p:blipFill>
        <p:spPr bwMode="auto">
          <a:xfrm>
            <a:off x="339635" y="4101737"/>
            <a:ext cx="4119154" cy="2455987"/>
          </a:xfrm>
          <a:prstGeom prst="rect">
            <a:avLst/>
          </a:prstGeom>
          <a:noFill/>
          <a:ln w="38100">
            <a:solidFill>
              <a:schemeClr val="bg1"/>
            </a:solidFill>
            <a:miter lim="800000"/>
            <a:headEnd/>
            <a:tailEnd/>
          </a:ln>
        </p:spPr>
      </p:pic>
      <p:sp>
        <p:nvSpPr>
          <p:cNvPr id="6" name="TextBox 5"/>
          <p:cNvSpPr txBox="1"/>
          <p:nvPr/>
        </p:nvSpPr>
        <p:spPr>
          <a:xfrm>
            <a:off x="470518" y="1571612"/>
            <a:ext cx="3879542" cy="1754326"/>
          </a:xfrm>
          <a:prstGeom prst="rect">
            <a:avLst/>
          </a:prstGeom>
          <a:noFill/>
        </p:spPr>
        <p:txBody>
          <a:bodyPr wrap="square" rtlCol="0">
            <a:spAutoFit/>
          </a:bodyPr>
          <a:lstStyle/>
          <a:p>
            <a:r>
              <a:rPr lang="ru-RU" b="1" dirty="0">
                <a:solidFill>
                  <a:schemeClr val="bg1"/>
                </a:solidFill>
              </a:rPr>
              <a:t>Городская выставка посвященная 100-летию ВЛКСМ </a:t>
            </a:r>
          </a:p>
          <a:p>
            <a:r>
              <a:rPr lang="ru-RU" b="1" dirty="0">
                <a:solidFill>
                  <a:schemeClr val="bg1"/>
                </a:solidFill>
              </a:rPr>
              <a:t>(проходила в МБУК г.о.Рошаль </a:t>
            </a:r>
          </a:p>
          <a:p>
            <a:r>
              <a:rPr lang="ru-RU" b="1" dirty="0">
                <a:solidFill>
                  <a:schemeClr val="bg1"/>
                </a:solidFill>
              </a:rPr>
              <a:t>«Дом культуры </a:t>
            </a:r>
            <a:r>
              <a:rPr lang="ru-RU" b="1" dirty="0" err="1">
                <a:solidFill>
                  <a:schemeClr val="bg1"/>
                </a:solidFill>
              </a:rPr>
              <a:t>им.А.А.Косякова</a:t>
            </a:r>
            <a:r>
              <a:rPr lang="ru-RU" b="1" dirty="0">
                <a:solidFill>
                  <a:schemeClr val="bg1"/>
                </a:solidFill>
              </a:rPr>
              <a:t>»)</a:t>
            </a:r>
          </a:p>
          <a:p>
            <a:endParaRPr lang="ru-RU" dirty="0">
              <a:solidFill>
                <a:schemeClr val="bg1"/>
              </a:solidFill>
            </a:endParaRPr>
          </a:p>
          <a:p>
            <a:endParaRPr lang="ru-RU" dirty="0">
              <a:solidFill>
                <a:schemeClr val="bg1"/>
              </a:solidFill>
            </a:endParaRPr>
          </a:p>
        </p:txBody>
      </p:sp>
      <p:sp>
        <p:nvSpPr>
          <p:cNvPr id="8" name="TextBox 7"/>
          <p:cNvSpPr txBox="1"/>
          <p:nvPr/>
        </p:nvSpPr>
        <p:spPr>
          <a:xfrm>
            <a:off x="5214942" y="4286256"/>
            <a:ext cx="3258104" cy="2031325"/>
          </a:xfrm>
          <a:prstGeom prst="rect">
            <a:avLst/>
          </a:prstGeom>
          <a:noFill/>
        </p:spPr>
        <p:txBody>
          <a:bodyPr wrap="square" rtlCol="0">
            <a:spAutoFit/>
          </a:bodyPr>
          <a:lstStyle/>
          <a:p>
            <a:r>
              <a:rPr lang="ru-RU" b="1" dirty="0">
                <a:solidFill>
                  <a:schemeClr val="bg2"/>
                </a:solidFill>
              </a:rPr>
              <a:t>К 100-летию переименования города Рошаль  провели совместные чтения с МБУК г.о.Рошаль «</a:t>
            </a:r>
            <a:r>
              <a:rPr lang="ru-RU" b="1" dirty="0" err="1">
                <a:solidFill>
                  <a:schemeClr val="bg2"/>
                </a:solidFill>
              </a:rPr>
              <a:t>Рошальская</a:t>
            </a:r>
            <a:r>
              <a:rPr lang="ru-RU" b="1" dirty="0">
                <a:solidFill>
                  <a:schemeClr val="bg2"/>
                </a:solidFill>
              </a:rPr>
              <a:t> городская библиотека» - «Вечер-портрет «Рошаль: время, события, люди»</a:t>
            </a:r>
          </a:p>
        </p:txBody>
      </p:sp>
    </p:spTree>
    <p:extLst>
      <p:ext uri="{BB962C8B-B14F-4D97-AF65-F5344CB8AC3E}">
        <p14:creationId xmlns:p14="http://schemas.microsoft.com/office/powerpoint/2010/main" xmlns="" val="249019588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a:extLst>
              <a:ext uri="{FF2B5EF4-FFF2-40B4-BE49-F238E27FC236}">
                <a16:creationId xmlns:a16="http://schemas.microsoft.com/office/drawing/2014/main" xmlns="" id="{4974815C-39D2-4B7D-A99C-6F985881FCDA}"/>
              </a:ext>
            </a:extLst>
          </p:cNvPr>
          <p:cNvSpPr>
            <a:spLocks noGrp="1"/>
          </p:cNvSpPr>
          <p:nvPr>
            <p:ph type="title"/>
          </p:nvPr>
        </p:nvSpPr>
        <p:spPr>
          <a:xfrm>
            <a:off x="5923721" y="5638800"/>
            <a:ext cx="3067879" cy="1219200"/>
          </a:xfrm>
        </p:spPr>
        <p:txBody>
          <a:bodyPr>
            <a:normAutofit/>
          </a:bodyPr>
          <a:lstStyle/>
          <a:p>
            <a:pPr lvl="0" defTabSz="914400" fontAlgn="base">
              <a:lnSpc>
                <a:spcPct val="100000"/>
              </a:lnSpc>
              <a:spcAft>
                <a:spcPct val="0"/>
              </a:spcAft>
            </a:pPr>
            <a:r>
              <a:rPr lang="ru-RU" altLang="ru-RU" sz="1400" spc="0" dirty="0">
                <a:solidFill>
                  <a:schemeClr val="tx1">
                    <a:lumMod val="50000"/>
                    <a:lumOff val="50000"/>
                  </a:schemeClr>
                </a:solidFill>
                <a:latin typeface="+mn-lt"/>
                <a:ea typeface="+mn-ea"/>
                <a:cs typeface="+mn-cs"/>
              </a:rPr>
              <a:t>Виртуальная выставка, размещена на странице архива официального сайта Администрации </a:t>
            </a:r>
            <a:r>
              <a:rPr lang="ru-RU" altLang="ru-RU" sz="1400" spc="0" dirty="0" err="1">
                <a:solidFill>
                  <a:schemeClr val="tx1">
                    <a:lumMod val="50000"/>
                    <a:lumOff val="50000"/>
                  </a:schemeClr>
                </a:solidFill>
                <a:latin typeface="+mn-lt"/>
                <a:ea typeface="+mn-ea"/>
                <a:cs typeface="+mn-cs"/>
              </a:rPr>
              <a:t>г.о.Рошаль</a:t>
            </a:r>
            <a:r>
              <a:rPr lang="ru-RU" altLang="ru-RU" sz="1400" spc="0" dirty="0">
                <a:solidFill>
                  <a:schemeClr val="tx1">
                    <a:lumMod val="50000"/>
                    <a:lumOff val="50000"/>
                  </a:schemeClr>
                </a:solidFill>
                <a:latin typeface="+mn-lt"/>
                <a:ea typeface="+mn-ea"/>
                <a:cs typeface="+mn-cs"/>
              </a:rPr>
              <a:t/>
            </a:r>
            <a:br>
              <a:rPr lang="ru-RU" altLang="ru-RU" sz="1400" spc="0" dirty="0">
                <a:solidFill>
                  <a:schemeClr val="tx1">
                    <a:lumMod val="50000"/>
                    <a:lumOff val="50000"/>
                  </a:schemeClr>
                </a:solidFill>
                <a:latin typeface="+mn-lt"/>
                <a:ea typeface="+mn-ea"/>
                <a:cs typeface="+mn-cs"/>
              </a:rPr>
            </a:br>
            <a:endParaRPr lang="ru-RU" sz="1400" dirty="0">
              <a:solidFill>
                <a:schemeClr val="tx1">
                  <a:lumMod val="50000"/>
                  <a:lumOff val="50000"/>
                </a:schemeClr>
              </a:solidFill>
              <a:latin typeface="+mn-lt"/>
            </a:endParaRPr>
          </a:p>
        </p:txBody>
      </p:sp>
      <p:pic>
        <p:nvPicPr>
          <p:cNvPr id="10" name="Рисунок 1">
            <a:extLst>
              <a:ext uri="{FF2B5EF4-FFF2-40B4-BE49-F238E27FC236}">
                <a16:creationId xmlns:a16="http://schemas.microsoft.com/office/drawing/2014/main" xmlns="" id="{91A5C359-F1A9-4A03-AAC3-87B363220BC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13365" t="15350" r="13274" b="5702"/>
          <a:stretch>
            <a:fillRect/>
          </a:stretch>
        </p:blipFill>
        <p:spPr bwMode="auto">
          <a:xfrm>
            <a:off x="2590801" y="1046259"/>
            <a:ext cx="6400800" cy="448056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Рисунок 2">
            <a:extLst>
              <a:ext uri="{FF2B5EF4-FFF2-40B4-BE49-F238E27FC236}">
                <a16:creationId xmlns:a16="http://schemas.microsoft.com/office/drawing/2014/main" xmlns="" id="{B78DAEC1-A2DE-43C3-A7E7-61BF45E28E3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518" t="15575" r="13123" b="5533"/>
          <a:stretch>
            <a:fillRect/>
          </a:stretch>
        </p:blipFill>
        <p:spPr bwMode="auto">
          <a:xfrm>
            <a:off x="260372" y="2418521"/>
            <a:ext cx="5530829" cy="382987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Прямоугольник 11">
            <a:extLst>
              <a:ext uri="{FF2B5EF4-FFF2-40B4-BE49-F238E27FC236}">
                <a16:creationId xmlns:a16="http://schemas.microsoft.com/office/drawing/2014/main" xmlns="" id="{86268CF2-AB62-4DE8-8AD6-6926439DFF63}"/>
              </a:ext>
            </a:extLst>
          </p:cNvPr>
          <p:cNvSpPr/>
          <p:nvPr/>
        </p:nvSpPr>
        <p:spPr>
          <a:xfrm>
            <a:off x="1" y="389888"/>
            <a:ext cx="9196276" cy="523220"/>
          </a:xfrm>
          <a:prstGeom prst="rect">
            <a:avLst/>
          </a:prstGeom>
        </p:spPr>
        <p:txBody>
          <a:bodyPr wrap="square">
            <a:spAutoFit/>
          </a:bodyPr>
          <a:lstStyle/>
          <a:p>
            <a:pPr algn="ctr"/>
            <a:r>
              <a:rPr lang="ru-RU" altLang="ru-RU" sz="2800" b="1" dirty="0">
                <a:solidFill>
                  <a:schemeClr val="tx1">
                    <a:lumMod val="50000"/>
                    <a:lumOff val="50000"/>
                  </a:schemeClr>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Создаются историко-документальные выставки</a:t>
            </a:r>
            <a:endParaRPr lang="ru-RU" sz="2800" b="1" dirty="0">
              <a:solidFill>
                <a:schemeClr val="tx1">
                  <a:lumMod val="50000"/>
                  <a:lumOff val="50000"/>
                </a:schemeClr>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xmlns="" val="3053456401"/>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324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100000">
              <a:schemeClr val="tx1">
                <a:lumMod val="10000"/>
                <a:lumOff val="90000"/>
                <a:alpha val="57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xmlns="" id="{53B02FAD-F934-4AB5-A2C8-DB4D81B1D37A}"/>
              </a:ext>
            </a:extLst>
          </p:cNvPr>
          <p:cNvSpPr>
            <a:spLocks noGrp="1"/>
          </p:cNvSpPr>
          <p:nvPr>
            <p:ph type="title"/>
          </p:nvPr>
        </p:nvSpPr>
        <p:spPr>
          <a:xfrm>
            <a:off x="532210" y="245509"/>
            <a:ext cx="8079581" cy="1237904"/>
          </a:xfrm>
        </p:spPr>
        <p:txBody>
          <a:bodyPr/>
          <a:lstStyle/>
          <a:p>
            <a:pPr algn="ctr"/>
            <a:r>
              <a:rPr lang="ru-RU" sz="4400" b="1" dirty="0">
                <a:effectLst>
                  <a:outerShdw blurRad="38100" dist="38100" dir="2700000" algn="tl">
                    <a:srgbClr val="000000">
                      <a:alpha val="43137"/>
                    </a:srgbClr>
                  </a:outerShdw>
                </a:effectLst>
              </a:rPr>
              <a:t>Создаются презентации</a:t>
            </a:r>
          </a:p>
        </p:txBody>
      </p:sp>
      <p:pic>
        <p:nvPicPr>
          <p:cNvPr id="14" name="Рисунок 13">
            <a:extLst>
              <a:ext uri="{FF2B5EF4-FFF2-40B4-BE49-F238E27FC236}">
                <a16:creationId xmlns:a16="http://schemas.microsoft.com/office/drawing/2014/main" xmlns="" id="{A6A7E587-BCCA-4967-A2D2-6D52490C43BD}"/>
              </a:ext>
            </a:extLst>
          </p:cNvPr>
          <p:cNvPicPr/>
          <p:nvPr/>
        </p:nvPicPr>
        <p:blipFill>
          <a:blip r:embed="rId2" cstate="print"/>
          <a:srcRect l="26561" t="15321" r="12080" b="9226"/>
          <a:stretch>
            <a:fillRect/>
          </a:stretch>
        </p:blipFill>
        <p:spPr bwMode="auto">
          <a:xfrm>
            <a:off x="2417279" y="1908312"/>
            <a:ext cx="4309441" cy="3635651"/>
          </a:xfrm>
          <a:prstGeom prst="rect">
            <a:avLst/>
          </a:prstGeom>
          <a:noFill/>
          <a:ln w="38100">
            <a:solidFill>
              <a:schemeClr val="tx1">
                <a:lumMod val="50000"/>
                <a:lumOff val="50000"/>
              </a:schemeClr>
            </a:solidFill>
            <a:miter lim="800000"/>
            <a:headEnd/>
            <a:tailEnd/>
          </a:ln>
          <a:effectLst>
            <a:outerShdw blurRad="63500" sx="102000" sy="102000" algn="ctr" rotWithShape="0">
              <a:prstClr val="black">
                <a:alpha val="40000"/>
              </a:prstClr>
            </a:outerShdw>
          </a:effectLst>
        </p:spPr>
      </p:pic>
      <p:pic>
        <p:nvPicPr>
          <p:cNvPr id="15" name="Рисунок 14">
            <a:extLst>
              <a:ext uri="{FF2B5EF4-FFF2-40B4-BE49-F238E27FC236}">
                <a16:creationId xmlns:a16="http://schemas.microsoft.com/office/drawing/2014/main" xmlns="" id="{C8130541-2758-44C8-9886-87D29CFADB0E}"/>
              </a:ext>
            </a:extLst>
          </p:cNvPr>
          <p:cNvPicPr/>
          <p:nvPr/>
        </p:nvPicPr>
        <p:blipFill>
          <a:blip r:embed="rId3" cstate="print"/>
          <a:srcRect t="15486" r="84146" b="3460"/>
          <a:stretch>
            <a:fillRect/>
          </a:stretch>
        </p:blipFill>
        <p:spPr bwMode="auto">
          <a:xfrm>
            <a:off x="300916" y="1483414"/>
            <a:ext cx="1664961" cy="4875051"/>
          </a:xfrm>
          <a:prstGeom prst="rect">
            <a:avLst/>
          </a:prstGeom>
          <a:noFill/>
          <a:ln w="38100">
            <a:solidFill>
              <a:schemeClr val="tx1">
                <a:lumMod val="50000"/>
                <a:lumOff val="50000"/>
              </a:schemeClr>
            </a:solidFill>
            <a:miter lim="800000"/>
            <a:headEnd/>
            <a:tailEnd/>
          </a:ln>
          <a:effectLst>
            <a:outerShdw blurRad="63500" sx="102000" sy="102000" algn="ctr" rotWithShape="0">
              <a:prstClr val="black">
                <a:alpha val="40000"/>
              </a:prstClr>
            </a:outerShdw>
          </a:effectLst>
        </p:spPr>
      </p:pic>
      <p:pic>
        <p:nvPicPr>
          <p:cNvPr id="16" name="Рисунок 15">
            <a:extLst>
              <a:ext uri="{FF2B5EF4-FFF2-40B4-BE49-F238E27FC236}">
                <a16:creationId xmlns:a16="http://schemas.microsoft.com/office/drawing/2014/main" xmlns="" id="{37A0CE5C-706D-4E77-A980-BCA4DF69282D}"/>
              </a:ext>
            </a:extLst>
          </p:cNvPr>
          <p:cNvPicPr/>
          <p:nvPr/>
        </p:nvPicPr>
        <p:blipFill>
          <a:blip r:embed="rId4" cstate="print"/>
          <a:srcRect t="15486" r="84132" b="3460"/>
          <a:stretch>
            <a:fillRect/>
          </a:stretch>
        </p:blipFill>
        <p:spPr bwMode="auto">
          <a:xfrm>
            <a:off x="7178123" y="1483413"/>
            <a:ext cx="1664961" cy="4875051"/>
          </a:xfrm>
          <a:prstGeom prst="rect">
            <a:avLst/>
          </a:prstGeom>
          <a:noFill/>
          <a:ln w="38100">
            <a:solidFill>
              <a:schemeClr val="tx1">
                <a:lumMod val="50000"/>
                <a:lumOff val="50000"/>
              </a:schemeClr>
            </a:solidFill>
            <a:miter lim="800000"/>
            <a:headEnd/>
            <a:tailEnd/>
          </a:ln>
          <a:effectLst>
            <a:outerShdw blurRad="63500" sx="102000" sy="102000" algn="ctr" rotWithShape="0">
              <a:prstClr val="black">
                <a:alpha val="40000"/>
              </a:prstClr>
            </a:outerShdw>
          </a:effectLst>
        </p:spPr>
      </p:pic>
      <p:sp>
        <p:nvSpPr>
          <p:cNvPr id="6" name="TextBox 5"/>
          <p:cNvSpPr txBox="1"/>
          <p:nvPr/>
        </p:nvSpPr>
        <p:spPr>
          <a:xfrm>
            <a:off x="2274073" y="5732891"/>
            <a:ext cx="4699221" cy="646331"/>
          </a:xfrm>
          <a:prstGeom prst="rect">
            <a:avLst/>
          </a:prstGeom>
          <a:noFill/>
        </p:spPr>
        <p:txBody>
          <a:bodyPr wrap="square" rtlCol="0">
            <a:spAutoFit/>
          </a:bodyPr>
          <a:lstStyle/>
          <a:p>
            <a:pPr algn="ctr"/>
            <a:r>
              <a:rPr lang="ru-RU" b="1" dirty="0" smtClean="0">
                <a:solidFill>
                  <a:schemeClr val="accent1">
                    <a:lumMod val="50000"/>
                  </a:schemeClr>
                </a:solidFill>
              </a:rPr>
              <a:t>Которые используются на лекциях, на открытых уроках и пр. мероприятиях</a:t>
            </a:r>
            <a:endParaRPr lang="ru-RU" b="1" dirty="0">
              <a:solidFill>
                <a:schemeClr val="accent1">
                  <a:lumMod val="50000"/>
                </a:schemeClr>
              </a:solidFill>
            </a:endParaRPr>
          </a:p>
        </p:txBody>
      </p:sp>
    </p:spTree>
    <p:extLst>
      <p:ext uri="{BB962C8B-B14F-4D97-AF65-F5344CB8AC3E}">
        <p14:creationId xmlns:p14="http://schemas.microsoft.com/office/powerpoint/2010/main" xmlns="" val="286039099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10000"/>
                <a:lumOff val="90000"/>
              </a:schemeClr>
            </a:gs>
            <a:gs pos="100000">
              <a:schemeClr val="bg1">
                <a:lumMod val="75000"/>
                <a:alpha val="26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xmlns="" id="{E92D5671-A7EE-4C5A-B892-2AC761923BE4}"/>
              </a:ext>
            </a:extLst>
          </p:cNvPr>
          <p:cNvSpPr/>
          <p:nvPr/>
        </p:nvSpPr>
        <p:spPr>
          <a:xfrm>
            <a:off x="79513" y="1472338"/>
            <a:ext cx="8984974" cy="5170390"/>
          </a:xfrm>
          <a:prstGeom prst="rect">
            <a:avLst/>
          </a:prstGeom>
        </p:spPr>
        <p:txBody>
          <a:bodyPr wrap="square">
            <a:spAutoFit/>
          </a:bodyPr>
          <a:lstStyle/>
          <a:p>
            <a:pPr indent="449580" algn="just">
              <a:lnSpc>
                <a:spcPct val="115000"/>
              </a:lnSpc>
              <a:spcAft>
                <a:spcPts val="0"/>
              </a:spcAft>
            </a:pPr>
            <a:r>
              <a:rPr lang="ru-RU"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А в феврале 1916 года на заводе Общества П.В. Барановского начали выделку пробного пироксилина, а в августе этого же года завод приступил к выпуску  первой партии продукции</a:t>
            </a:r>
            <a:r>
              <a:rPr lang="ru-RU" dirty="0">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ru-RU" sz="16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0"/>
              </a:spcAft>
            </a:pPr>
            <a:r>
              <a:rPr lang="ru-RU" dirty="0">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0"/>
              </a:spcAft>
            </a:pPr>
            <a:r>
              <a:rPr lang="ru-RU" dirty="0">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Со строительством Владимирского порохового завода строился и рос поселок в народе  - Крестов-Брод. В дальнейшем поселку присвоят имя Рошаль в честь С.Г. Рошаля (героя революции) погибшего 8 декабря 1917 года (по старому календарю). </a:t>
            </a:r>
            <a:endParaRPr lang="ru-RU" sz="16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0"/>
              </a:spcAft>
            </a:pPr>
            <a:r>
              <a:rPr lang="ru-RU"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Первыми постройками были бараки с многоярусными нарами и особняками для начальствующего состава. Через реку Воймегу протянется первый мост, до ближайшей станции Казанской железной дороги проложат узкоколейку. </a:t>
            </a:r>
            <a:endParaRPr lang="ru-RU" sz="16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0"/>
              </a:spcAft>
            </a:pPr>
            <a:r>
              <a:rPr lang="ru-RU"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Завод набирал свою мощь, а вокруг него зарождалась новая жизнь. И конечно еще через многое предстоит пройти первым поселенцам зарождающего города, но они выстоят, пройдут через все тяготы и испытания, выпавших на их плечи, и вырастит в глухом урочище, среди болот и леса доблестный город Рошаль – сердце мещеры, со своей героической историей и самоотверженными жителями,  прошедших гражданские, революционные воины,   Великую Отечественную войну 1941-1945 гг.</a:t>
            </a:r>
            <a:endParaRPr lang="ru-RU" sz="16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4" name="Рисунок 13">
            <a:extLst>
              <a:ext uri="{FF2B5EF4-FFF2-40B4-BE49-F238E27FC236}">
                <a16:creationId xmlns:a16="http://schemas.microsoft.com/office/drawing/2014/main" xmlns="" id="{90DE9C6F-8B83-4234-82AF-2C87E1D5F634}"/>
              </a:ext>
            </a:extLst>
          </p:cNvPr>
          <p:cNvPicPr/>
          <p:nvPr/>
        </p:nvPicPr>
        <p:blipFill>
          <a:blip r:embed="rId2" cstate="print"/>
          <a:srcRect t="18616" r="83937" b="3789"/>
          <a:stretch>
            <a:fillRect/>
          </a:stretch>
        </p:blipFill>
        <p:spPr bwMode="auto">
          <a:xfrm>
            <a:off x="982146" y="1330376"/>
            <a:ext cx="1921036" cy="5454314"/>
          </a:xfrm>
          <a:prstGeom prst="rect">
            <a:avLst/>
          </a:prstGeom>
          <a:noFill/>
          <a:ln w="38100">
            <a:solidFill>
              <a:schemeClr val="tx1">
                <a:lumMod val="50000"/>
                <a:lumOff val="50000"/>
              </a:schemeClr>
            </a:solidFill>
            <a:miter lim="800000"/>
            <a:headEnd/>
            <a:tailEnd/>
          </a:ln>
          <a:effectLst>
            <a:outerShdw blurRad="63500" sx="102000" sy="102000" algn="ctr" rotWithShape="0">
              <a:prstClr val="black">
                <a:alpha val="40000"/>
              </a:prstClr>
            </a:outerShdw>
          </a:effectLst>
        </p:spPr>
      </p:pic>
      <p:pic>
        <p:nvPicPr>
          <p:cNvPr id="15" name="Рисунок 14">
            <a:extLst>
              <a:ext uri="{FF2B5EF4-FFF2-40B4-BE49-F238E27FC236}">
                <a16:creationId xmlns:a16="http://schemas.microsoft.com/office/drawing/2014/main" xmlns="" id="{B81E6C9D-36EC-4E16-991D-D1C33C5D85F5}"/>
              </a:ext>
            </a:extLst>
          </p:cNvPr>
          <p:cNvPicPr/>
          <p:nvPr/>
        </p:nvPicPr>
        <p:blipFill>
          <a:blip r:embed="rId3" cstate="print"/>
          <a:srcRect t="17463" r="84061" b="4942"/>
          <a:stretch>
            <a:fillRect/>
          </a:stretch>
        </p:blipFill>
        <p:spPr bwMode="auto">
          <a:xfrm>
            <a:off x="3652861" y="1427830"/>
            <a:ext cx="1921036" cy="5356860"/>
          </a:xfrm>
          <a:prstGeom prst="rect">
            <a:avLst/>
          </a:prstGeom>
          <a:noFill/>
          <a:ln w="38100">
            <a:solidFill>
              <a:schemeClr val="tx1">
                <a:lumMod val="50000"/>
                <a:lumOff val="50000"/>
              </a:schemeClr>
            </a:solidFill>
            <a:miter lim="800000"/>
            <a:headEnd/>
            <a:tailEnd/>
          </a:ln>
          <a:effectLst>
            <a:outerShdw blurRad="63500" sx="102000" sy="102000" algn="ctr" rotWithShape="0">
              <a:prstClr val="black">
                <a:alpha val="40000"/>
              </a:prstClr>
            </a:outerShdw>
          </a:effectLst>
        </p:spPr>
      </p:pic>
      <p:pic>
        <p:nvPicPr>
          <p:cNvPr id="16" name="Рисунок 15">
            <a:extLst>
              <a:ext uri="{FF2B5EF4-FFF2-40B4-BE49-F238E27FC236}">
                <a16:creationId xmlns:a16="http://schemas.microsoft.com/office/drawing/2014/main" xmlns="" id="{C8369DD0-3C81-4F3A-AFFF-FB3EA5193694}"/>
              </a:ext>
            </a:extLst>
          </p:cNvPr>
          <p:cNvPicPr/>
          <p:nvPr/>
        </p:nvPicPr>
        <p:blipFill>
          <a:blip r:embed="rId4" cstate="print"/>
          <a:srcRect t="18451" r="83837" b="3954"/>
          <a:stretch>
            <a:fillRect/>
          </a:stretch>
        </p:blipFill>
        <p:spPr bwMode="auto">
          <a:xfrm>
            <a:off x="6454410" y="1330376"/>
            <a:ext cx="1921036" cy="5454314"/>
          </a:xfrm>
          <a:prstGeom prst="rect">
            <a:avLst/>
          </a:prstGeom>
          <a:noFill/>
          <a:ln w="38100">
            <a:solidFill>
              <a:schemeClr val="tx1">
                <a:lumMod val="50000"/>
                <a:lumOff val="50000"/>
              </a:schemeClr>
            </a:solidFill>
            <a:miter lim="800000"/>
            <a:headEnd/>
            <a:tailEnd/>
          </a:ln>
          <a:effectLst>
            <a:outerShdw blurRad="63500" sx="102000" sy="102000" algn="ctr" rotWithShape="0">
              <a:prstClr val="black">
                <a:alpha val="40000"/>
              </a:prstClr>
            </a:outerShdw>
          </a:effectLst>
        </p:spPr>
      </p:pic>
      <p:sp>
        <p:nvSpPr>
          <p:cNvPr id="19" name="Прямоугольник 18">
            <a:extLst>
              <a:ext uri="{FF2B5EF4-FFF2-40B4-BE49-F238E27FC236}">
                <a16:creationId xmlns:a16="http://schemas.microsoft.com/office/drawing/2014/main" xmlns="" id="{D7B602AB-CCC0-4D68-AD0F-BB2FC86E5A0D}"/>
              </a:ext>
            </a:extLst>
          </p:cNvPr>
          <p:cNvSpPr/>
          <p:nvPr/>
        </p:nvSpPr>
        <p:spPr>
          <a:xfrm>
            <a:off x="2192043" y="195817"/>
            <a:ext cx="4842672" cy="954107"/>
          </a:xfrm>
          <a:prstGeom prst="rect">
            <a:avLst/>
          </a:prstGeom>
        </p:spPr>
        <p:txBody>
          <a:bodyPr wrap="none">
            <a:spAutoFit/>
          </a:bodyPr>
          <a:lstStyle/>
          <a:p>
            <a:pPr algn="ctr"/>
            <a:r>
              <a:rPr lang="ru-RU" sz="2800" b="1" spc="-120" dirty="0">
                <a:solidFill>
                  <a:schemeClr val="tx1">
                    <a:lumMod val="50000"/>
                    <a:lumOff val="50000"/>
                  </a:schemeClr>
                </a:solidFill>
                <a:effectLst>
                  <a:outerShdw blurRad="38100" dist="38100" dir="2700000" algn="tl">
                    <a:srgbClr val="000000">
                      <a:alpha val="43137"/>
                    </a:srgbClr>
                  </a:outerShdw>
                </a:effectLst>
                <a:latin typeface="Open Sans Semibold"/>
                <a:ea typeface="+mj-ea"/>
                <a:cs typeface="+mj-cs"/>
              </a:rPr>
              <a:t>«Любовь к земле родной </a:t>
            </a:r>
          </a:p>
          <a:p>
            <a:pPr algn="ctr"/>
            <a:r>
              <a:rPr lang="ru-RU" sz="2800" b="1" spc="-120" dirty="0">
                <a:solidFill>
                  <a:schemeClr val="tx1">
                    <a:lumMod val="50000"/>
                    <a:lumOff val="50000"/>
                  </a:schemeClr>
                </a:solidFill>
                <a:effectLst>
                  <a:outerShdw blurRad="38100" dist="38100" dir="2700000" algn="tl">
                    <a:srgbClr val="000000">
                      <a:alpha val="43137"/>
                    </a:srgbClr>
                  </a:outerShdw>
                </a:effectLst>
                <a:latin typeface="Open Sans Semibold"/>
                <a:ea typeface="+mj-ea"/>
                <a:cs typeface="+mj-cs"/>
              </a:rPr>
              <a:t>сквозь таинство страниц...»</a:t>
            </a:r>
            <a:endParaRPr lang="ru-RU" sz="1600" dirty="0">
              <a:solidFill>
                <a:schemeClr val="tx1">
                  <a:lumMod val="50000"/>
                  <a:lumOff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96726636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6" descr="C:\Users\user-pc\AppData\Local\Microsoft\Windows\INetCache\Content.Word\3002.jpg">
            <a:extLst>
              <a:ext uri="{FF2B5EF4-FFF2-40B4-BE49-F238E27FC236}">
                <a16:creationId xmlns:a16="http://schemas.microsoft.com/office/drawing/2014/main" xmlns="" id="{1DEBC775-5AAE-46D7-9678-7D10E7759B0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80601" y="619013"/>
            <a:ext cx="2730052" cy="3889513"/>
          </a:xfrm>
          <a:prstGeom prst="rect">
            <a:avLst/>
          </a:prstGeom>
          <a:noFill/>
          <a:ln w="38100">
            <a:solidFill>
              <a:schemeClr val="bg2">
                <a:lumMod val="90000"/>
              </a:schemeClr>
            </a:solid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10" name="Рисунок 9">
            <a:extLst>
              <a:ext uri="{FF2B5EF4-FFF2-40B4-BE49-F238E27FC236}">
                <a16:creationId xmlns:a16="http://schemas.microsoft.com/office/drawing/2014/main" xmlns="" id="{5DA3C558-E7F6-447C-90BB-48D7D2CC81A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a:off x="-361185" y="1213545"/>
            <a:ext cx="3889513" cy="2700449"/>
          </a:xfrm>
          <a:prstGeom prst="rect">
            <a:avLst/>
          </a:prstGeom>
          <a:ln w="38100">
            <a:solidFill>
              <a:schemeClr val="bg2">
                <a:lumMod val="90000"/>
              </a:schemeClr>
            </a:solidFill>
          </a:ln>
          <a:effectLst>
            <a:outerShdw blurRad="63500" sx="102000" sy="102000" algn="ctr" rotWithShape="0">
              <a:prstClr val="black">
                <a:alpha val="40000"/>
              </a:prstClr>
            </a:outerShdw>
          </a:effectLst>
        </p:spPr>
      </p:pic>
      <p:pic>
        <p:nvPicPr>
          <p:cNvPr id="11" name="Рисунок 10">
            <a:extLst>
              <a:ext uri="{FF2B5EF4-FFF2-40B4-BE49-F238E27FC236}">
                <a16:creationId xmlns:a16="http://schemas.microsoft.com/office/drawing/2014/main" xmlns="" id="{C4877E44-FDA9-4089-B6DE-CCAE4288AF2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221014" y="2563772"/>
            <a:ext cx="2444599" cy="3889515"/>
          </a:xfrm>
          <a:prstGeom prst="rect">
            <a:avLst/>
          </a:prstGeom>
          <a:effectLst>
            <a:outerShdw blurRad="63500" sx="102000" sy="102000" algn="ctr" rotWithShape="0">
              <a:prstClr val="black">
                <a:alpha val="40000"/>
              </a:prstClr>
            </a:outerShdw>
          </a:effectLst>
          <a:scene3d>
            <a:camera prst="perspectiveHeroicExtremeLeftFacing"/>
            <a:lightRig rig="threePt" dir="t"/>
          </a:scene3d>
        </p:spPr>
      </p:pic>
      <p:pic>
        <p:nvPicPr>
          <p:cNvPr id="12" name="Рисунок 11">
            <a:extLst>
              <a:ext uri="{FF2B5EF4-FFF2-40B4-BE49-F238E27FC236}">
                <a16:creationId xmlns:a16="http://schemas.microsoft.com/office/drawing/2014/main" xmlns="" id="{158C2B85-BAEE-47FB-9C52-E3FB8B3C886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113014" y="2563774"/>
            <a:ext cx="2593011" cy="3889515"/>
          </a:xfrm>
          <a:prstGeom prst="rect">
            <a:avLst/>
          </a:prstGeom>
          <a:effectLst>
            <a:outerShdw blurRad="63500" sx="102000" sy="102000" algn="ctr" rotWithShape="0">
              <a:prstClr val="black">
                <a:alpha val="40000"/>
              </a:prstClr>
            </a:outerShdw>
          </a:effectLst>
          <a:scene3d>
            <a:camera prst="perspectiveHeroicExtremeRightFacing"/>
            <a:lightRig rig="threePt" dir="t"/>
          </a:scene3d>
        </p:spPr>
      </p:pic>
      <p:sp>
        <p:nvSpPr>
          <p:cNvPr id="13" name="TextBox 4">
            <a:extLst>
              <a:ext uri="{FF2B5EF4-FFF2-40B4-BE49-F238E27FC236}">
                <a16:creationId xmlns:a16="http://schemas.microsoft.com/office/drawing/2014/main" xmlns="" id="{6D1885AA-BF4E-4A4F-893D-2483F8184F1C}"/>
              </a:ext>
            </a:extLst>
          </p:cNvPr>
          <p:cNvSpPr txBox="1">
            <a:spLocks noChangeArrowheads="1"/>
          </p:cNvSpPr>
          <p:nvPr/>
        </p:nvSpPr>
        <p:spPr bwMode="auto">
          <a:xfrm>
            <a:off x="3091569" y="409302"/>
            <a:ext cx="30480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400" b="1" dirty="0">
                <a:solidFill>
                  <a:schemeClr val="tx1">
                    <a:lumMod val="50000"/>
                    <a:lumOff val="50000"/>
                  </a:schemeClr>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На основе архивных материалов</a:t>
            </a:r>
          </a:p>
          <a:p>
            <a:pPr algn="ctr" eaLnBrk="1" hangingPunct="1"/>
            <a:r>
              <a:rPr lang="ru-RU" altLang="ru-RU" sz="2400" b="1" dirty="0">
                <a:solidFill>
                  <a:schemeClr val="tx1">
                    <a:lumMod val="50000"/>
                    <a:lumOff val="50000"/>
                  </a:schemeClr>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печатаются статьи</a:t>
            </a:r>
          </a:p>
        </p:txBody>
      </p:sp>
    </p:spTree>
    <p:extLst>
      <p:ext uri="{BB962C8B-B14F-4D97-AF65-F5344CB8AC3E}">
        <p14:creationId xmlns:p14="http://schemas.microsoft.com/office/powerpoint/2010/main" xmlns="" val="2912436259"/>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2">
            <a:extLst>
              <a:ext uri="{FF2B5EF4-FFF2-40B4-BE49-F238E27FC236}">
                <a16:creationId xmlns:a16="http://schemas.microsoft.com/office/drawing/2014/main" xmlns="" id="{29BAB01B-9AAD-4BC1-A1D1-16EE56109AEF}"/>
              </a:ext>
            </a:extLst>
          </p:cNvPr>
          <p:cNvSpPr>
            <a:spLocks noGrp="1"/>
          </p:cNvSpPr>
          <p:nvPr>
            <p:ph type="title"/>
          </p:nvPr>
        </p:nvSpPr>
        <p:spPr>
          <a:xfrm>
            <a:off x="456200" y="108163"/>
            <a:ext cx="8079581" cy="1402746"/>
          </a:xfrm>
        </p:spPr>
        <p:txBody>
          <a:bodyPr>
            <a:normAutofit/>
          </a:bodyPr>
          <a:lstStyle/>
          <a:p>
            <a:pPr algn="ctr"/>
            <a:r>
              <a:rPr lang="ru-RU" sz="3200" dirty="0">
                <a:effectLst>
                  <a:outerShdw blurRad="38100" dist="38100" dir="2700000" algn="tl">
                    <a:srgbClr val="000000">
                      <a:alpha val="43137"/>
                    </a:srgbClr>
                  </a:outerShdw>
                </a:effectLst>
              </a:rPr>
              <a:t>Оформляются  стенды</a:t>
            </a:r>
          </a:p>
        </p:txBody>
      </p:sp>
      <p:pic>
        <p:nvPicPr>
          <p:cNvPr id="6" name="Picture 12" descr="SL371038"/>
          <p:cNvPicPr>
            <a:picLocks noChangeAspect="1" noChangeArrowheads="1"/>
          </p:cNvPicPr>
          <p:nvPr/>
        </p:nvPicPr>
        <p:blipFill>
          <a:blip r:embed="rId2" cstate="print">
            <a:lum bright="-4000" contrast="24000"/>
          </a:blip>
          <a:srcRect/>
          <a:stretch>
            <a:fillRect/>
          </a:stretch>
        </p:blipFill>
        <p:spPr>
          <a:xfrm>
            <a:off x="4153788" y="3512770"/>
            <a:ext cx="4432200" cy="2762983"/>
          </a:xfrm>
          <a:prstGeom prst="rect">
            <a:avLst/>
          </a:prstGeom>
          <a:noFill/>
          <a:ln w="38100">
            <a:solidFill>
              <a:schemeClr val="tx1">
                <a:lumMod val="50000"/>
                <a:lumOff val="50000"/>
              </a:schemeClr>
            </a:solidFill>
          </a:ln>
          <a:effectLst>
            <a:outerShdw blurRad="63500" sx="102000" sy="102000" algn="ctr" rotWithShape="0">
              <a:prstClr val="black">
                <a:alpha val="40000"/>
              </a:prstClr>
            </a:outerShdw>
          </a:effectLst>
        </p:spPr>
      </p:pic>
      <p:pic>
        <p:nvPicPr>
          <p:cNvPr id="5" name="Рисунок 4" descr="C:\Users\user-pc\Desktop\для Презентации\Прочее фото\IMG_0029.JPG"/>
          <p:cNvPicPr/>
          <p:nvPr/>
        </p:nvPicPr>
        <p:blipFill>
          <a:blip r:embed="rId3" cstate="print">
            <a:lum bright="13000" contrast="13000"/>
          </a:blip>
          <a:srcRect/>
          <a:stretch>
            <a:fillRect/>
          </a:stretch>
        </p:blipFill>
        <p:spPr bwMode="auto">
          <a:xfrm>
            <a:off x="724360" y="1585771"/>
            <a:ext cx="4425978" cy="2439151"/>
          </a:xfrm>
          <a:prstGeom prst="rect">
            <a:avLst/>
          </a:prstGeom>
          <a:noFill/>
          <a:ln w="38100">
            <a:solidFill>
              <a:schemeClr val="tx1">
                <a:lumMod val="50000"/>
                <a:lumOff val="50000"/>
              </a:schemeClr>
            </a:solidFill>
            <a:miter lim="800000"/>
            <a:headEnd/>
            <a:tailEnd/>
          </a:ln>
          <a:effectLst>
            <a:outerShdw blurRad="63500" sx="102000" sy="102000" algn="ctr" rotWithShape="0">
              <a:prstClr val="black">
                <a:alpha val="40000"/>
              </a:prstClr>
            </a:outerShdw>
          </a:effectLst>
        </p:spPr>
      </p:pic>
      <p:sp>
        <p:nvSpPr>
          <p:cNvPr id="8" name="TextBox 7"/>
          <p:cNvSpPr txBox="1"/>
          <p:nvPr/>
        </p:nvSpPr>
        <p:spPr>
          <a:xfrm>
            <a:off x="5759939" y="1836615"/>
            <a:ext cx="2805724" cy="923330"/>
          </a:xfrm>
          <a:prstGeom prst="rect">
            <a:avLst/>
          </a:prstGeom>
          <a:noFill/>
        </p:spPr>
        <p:txBody>
          <a:bodyPr wrap="square" rtlCol="0">
            <a:spAutoFit/>
          </a:bodyPr>
          <a:lstStyle/>
          <a:p>
            <a:r>
              <a:rPr lang="ru-RU" dirty="0" smtClean="0">
                <a:solidFill>
                  <a:schemeClr val="bg2"/>
                </a:solidFill>
              </a:rPr>
              <a:t>Стенды размещены в комнате  для приема посетителей</a:t>
            </a:r>
            <a:endParaRPr lang="ru-RU" dirty="0">
              <a:solidFill>
                <a:schemeClr val="bg2"/>
              </a:solidFill>
            </a:endParaRPr>
          </a:p>
        </p:txBody>
      </p:sp>
    </p:spTree>
    <p:extLst>
      <p:ext uri="{BB962C8B-B14F-4D97-AF65-F5344CB8AC3E}">
        <p14:creationId xmlns:p14="http://schemas.microsoft.com/office/powerpoint/2010/main" xmlns="" val="356613067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a:extLst>
              <a:ext uri="{FF2B5EF4-FFF2-40B4-BE49-F238E27FC236}">
                <a16:creationId xmlns:a16="http://schemas.microsoft.com/office/drawing/2014/main" xmlns="" id="{B3E6104F-D810-47D6-9DA8-CE2516EE9E8D}"/>
              </a:ext>
            </a:extLst>
          </p:cNvPr>
          <p:cNvSpPr/>
          <p:nvPr/>
        </p:nvSpPr>
        <p:spPr>
          <a:xfrm rot="5400000">
            <a:off x="3071816" y="785815"/>
            <a:ext cx="3000370" cy="9144001"/>
          </a:xfrm>
          <a:prstGeom prst="rect">
            <a:avLst/>
          </a:prstGeom>
          <a:solidFill>
            <a:schemeClr val="bg1">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u-RU" dirty="0">
              <a:solidFill>
                <a:schemeClr val="tx1">
                  <a:lumMod val="75000"/>
                  <a:lumOff val="25000"/>
                </a:schemeClr>
              </a:solidFill>
            </a:endParaRPr>
          </a:p>
        </p:txBody>
      </p:sp>
      <p:sp>
        <p:nvSpPr>
          <p:cNvPr id="11" name="Заголовок 2"/>
          <p:cNvSpPr>
            <a:spLocks noGrp="1"/>
          </p:cNvSpPr>
          <p:nvPr>
            <p:ph type="title"/>
          </p:nvPr>
        </p:nvSpPr>
        <p:spPr>
          <a:xfrm>
            <a:off x="456202" y="278676"/>
            <a:ext cx="8079581" cy="627016"/>
          </a:xfrm>
        </p:spPr>
        <p:txBody>
          <a:bodyPr/>
          <a:lstStyle/>
          <a:p>
            <a:pPr algn="ctr"/>
            <a:r>
              <a:rPr lang="ru-RU" sz="3200" dirty="0">
                <a:effectLst>
                  <a:outerShdw blurRad="38100" dist="38100" dir="2700000" algn="tl">
                    <a:srgbClr val="000000">
                      <a:alpha val="43137"/>
                    </a:srgbClr>
                  </a:outerShdw>
                </a:effectLst>
              </a:rPr>
              <a:t>Организуется  работа  в читальном зале</a:t>
            </a:r>
          </a:p>
        </p:txBody>
      </p:sp>
      <p:pic>
        <p:nvPicPr>
          <p:cNvPr id="12" name="Рисунок 11" descr="C:\Users\user-pc\Desktop\для Презентации\S1540001.JPG"/>
          <p:cNvPicPr/>
          <p:nvPr/>
        </p:nvPicPr>
        <p:blipFill>
          <a:blip r:embed="rId2" cstate="print"/>
          <a:srcRect/>
          <a:stretch>
            <a:fillRect/>
          </a:stretch>
        </p:blipFill>
        <p:spPr bwMode="auto">
          <a:xfrm>
            <a:off x="771142" y="1039447"/>
            <a:ext cx="3441349" cy="1987019"/>
          </a:xfrm>
          <a:prstGeom prst="rect">
            <a:avLst/>
          </a:prstGeom>
          <a:noFill/>
          <a:ln w="38100">
            <a:solidFill>
              <a:schemeClr val="bg1"/>
            </a:solidFill>
            <a:miter lim="800000"/>
            <a:headEnd/>
            <a:tailEnd/>
          </a:ln>
        </p:spPr>
      </p:pic>
      <p:pic>
        <p:nvPicPr>
          <p:cNvPr id="13" name="Рисунок 12" descr="C:\Users\user-pc\Desktop\для Презентации\S1550051.JPG"/>
          <p:cNvPicPr/>
          <p:nvPr/>
        </p:nvPicPr>
        <p:blipFill>
          <a:blip r:embed="rId3" cstate="print"/>
          <a:srcRect/>
          <a:stretch>
            <a:fillRect/>
          </a:stretch>
        </p:blipFill>
        <p:spPr bwMode="auto">
          <a:xfrm>
            <a:off x="4911634" y="1039447"/>
            <a:ext cx="3411307" cy="1987019"/>
          </a:xfrm>
          <a:prstGeom prst="rect">
            <a:avLst/>
          </a:prstGeom>
          <a:noFill/>
          <a:ln w="38100">
            <a:solidFill>
              <a:schemeClr val="bg1"/>
            </a:solidFill>
            <a:miter lim="800000"/>
            <a:headEnd/>
            <a:tailEnd/>
          </a:ln>
        </p:spPr>
      </p:pic>
      <p:sp>
        <p:nvSpPr>
          <p:cNvPr id="16" name="TextBox 15"/>
          <p:cNvSpPr txBox="1"/>
          <p:nvPr/>
        </p:nvSpPr>
        <p:spPr>
          <a:xfrm>
            <a:off x="734399" y="3095518"/>
            <a:ext cx="3448050" cy="738664"/>
          </a:xfrm>
          <a:prstGeom prst="rect">
            <a:avLst/>
          </a:prstGeom>
          <a:noFill/>
        </p:spPr>
        <p:txBody>
          <a:bodyPr wrap="square" rtlCol="0">
            <a:spAutoFit/>
          </a:bodyPr>
          <a:lstStyle/>
          <a:p>
            <a:r>
              <a:rPr lang="ru-RU" sz="1400" b="1" dirty="0"/>
              <a:t>Корреспондент газеты «</a:t>
            </a:r>
            <a:r>
              <a:rPr lang="ru-RU" sz="1400" b="1" dirty="0" err="1"/>
              <a:t>Рошальский</a:t>
            </a:r>
            <a:r>
              <a:rPr lang="ru-RU" sz="1400" b="1" dirty="0"/>
              <a:t> вестник» - </a:t>
            </a:r>
          </a:p>
          <a:p>
            <a:r>
              <a:rPr lang="ru-RU" sz="1400" b="1" dirty="0" err="1"/>
              <a:t>Семикова</a:t>
            </a:r>
            <a:r>
              <a:rPr lang="ru-RU" sz="1400" b="1" dirty="0"/>
              <a:t> В.В. </a:t>
            </a:r>
          </a:p>
        </p:txBody>
      </p:sp>
      <p:sp>
        <p:nvSpPr>
          <p:cNvPr id="17" name="TextBox 16"/>
          <p:cNvSpPr txBox="1"/>
          <p:nvPr/>
        </p:nvSpPr>
        <p:spPr>
          <a:xfrm>
            <a:off x="4911635" y="3104620"/>
            <a:ext cx="3303704" cy="523220"/>
          </a:xfrm>
          <a:prstGeom prst="rect">
            <a:avLst/>
          </a:prstGeom>
          <a:noFill/>
        </p:spPr>
        <p:txBody>
          <a:bodyPr wrap="square" rtlCol="0">
            <a:spAutoFit/>
          </a:bodyPr>
          <a:lstStyle/>
          <a:p>
            <a:r>
              <a:rPr lang="ru-RU" sz="1400" b="1" dirty="0"/>
              <a:t>Жительница  города Рошаль – </a:t>
            </a:r>
            <a:r>
              <a:rPr lang="ru-RU" sz="1400" b="1" dirty="0" err="1"/>
              <a:t>Макалкина</a:t>
            </a:r>
            <a:r>
              <a:rPr lang="ru-RU" sz="1400" b="1" dirty="0"/>
              <a:t> Е.Н.</a:t>
            </a:r>
          </a:p>
        </p:txBody>
      </p:sp>
      <p:pic>
        <p:nvPicPr>
          <p:cNvPr id="18" name="Picture 13" descr="IMG_20150121_160651"/>
          <p:cNvPicPr>
            <a:picLocks noChangeAspect="1" noChangeArrowheads="1"/>
          </p:cNvPicPr>
          <p:nvPr/>
        </p:nvPicPr>
        <p:blipFill>
          <a:blip r:embed="rId4" cstate="print"/>
          <a:srcRect/>
          <a:stretch>
            <a:fillRect/>
          </a:stretch>
        </p:blipFill>
        <p:spPr>
          <a:xfrm>
            <a:off x="4911634" y="4271372"/>
            <a:ext cx="1804274" cy="2059760"/>
          </a:xfrm>
          <a:prstGeom prst="rect">
            <a:avLst/>
          </a:prstGeom>
          <a:noFill/>
          <a:ln w="38100">
            <a:solidFill>
              <a:schemeClr val="bg1"/>
            </a:solidFill>
          </a:ln>
          <a:effectLst>
            <a:outerShdw blurRad="63500" sx="102000" sy="102000" algn="ctr" rotWithShape="0">
              <a:prstClr val="black">
                <a:alpha val="40000"/>
              </a:prstClr>
            </a:outerShdw>
          </a:effectLst>
        </p:spPr>
      </p:pic>
      <p:sp>
        <p:nvSpPr>
          <p:cNvPr id="19" name="TextBox 18"/>
          <p:cNvSpPr txBox="1"/>
          <p:nvPr/>
        </p:nvSpPr>
        <p:spPr>
          <a:xfrm>
            <a:off x="6882960" y="4332555"/>
            <a:ext cx="1750423" cy="2246769"/>
          </a:xfrm>
          <a:prstGeom prst="rect">
            <a:avLst/>
          </a:prstGeom>
          <a:noFill/>
        </p:spPr>
        <p:txBody>
          <a:bodyPr wrap="square" rtlCol="0">
            <a:spAutoFit/>
          </a:bodyPr>
          <a:lstStyle/>
          <a:p>
            <a:r>
              <a:rPr lang="ru-RU" sz="1400" b="1" dirty="0">
                <a:solidFill>
                  <a:schemeClr val="bg1"/>
                </a:solidFill>
              </a:rPr>
              <a:t>Учащиеся 7 «А» класса МОБУ СОШ №6  им.А.Ю. Малинина» за работой по сбору материала  для  конкурсной работы «Юный архивист 2018»</a:t>
            </a:r>
          </a:p>
        </p:txBody>
      </p:sp>
      <p:pic>
        <p:nvPicPr>
          <p:cNvPr id="20" name="Picture 14" descr="20150129_151810"/>
          <p:cNvPicPr>
            <a:picLocks noChangeAspect="1" noChangeArrowheads="1"/>
          </p:cNvPicPr>
          <p:nvPr/>
        </p:nvPicPr>
        <p:blipFill>
          <a:blip r:embed="rId5" cstate="print"/>
          <a:srcRect/>
          <a:stretch>
            <a:fillRect/>
          </a:stretch>
        </p:blipFill>
        <p:spPr bwMode="auto">
          <a:xfrm>
            <a:off x="734399" y="4271372"/>
            <a:ext cx="3448050" cy="2068512"/>
          </a:xfrm>
          <a:prstGeom prst="rect">
            <a:avLst/>
          </a:prstGeom>
          <a:noFill/>
          <a:ln w="38100">
            <a:solidFill>
              <a:schemeClr val="bg1"/>
            </a:solid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xmlns="" val="249019588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utoShape 67">
            <a:extLst>
              <a:ext uri="{FF2B5EF4-FFF2-40B4-BE49-F238E27FC236}">
                <a16:creationId xmlns:a16="http://schemas.microsoft.com/office/drawing/2014/main" xmlns="" id="{3F6F364F-9F0B-4367-B58D-0B0625A9E4D2}"/>
              </a:ext>
            </a:extLst>
          </p:cNvPr>
          <p:cNvSpPr>
            <a:spLocks noChangeArrowheads="1"/>
          </p:cNvSpPr>
          <p:nvPr/>
        </p:nvSpPr>
        <p:spPr bwMode="gray">
          <a:xfrm rot="5400000">
            <a:off x="4130675" y="4739224"/>
            <a:ext cx="792163" cy="288925"/>
          </a:xfrm>
          <a:prstGeom prst="rightArrow">
            <a:avLst>
              <a:gd name="adj1" fmla="val 35167"/>
              <a:gd name="adj2" fmla="val 111029"/>
            </a:avLst>
          </a:prstGeom>
          <a:solidFill>
            <a:schemeClr val="accent3">
              <a:lumMod val="20000"/>
              <a:lumOff val="80000"/>
            </a:schemeClr>
          </a:solidFill>
          <a:ln>
            <a:noFill/>
          </a:ln>
          <a:effectLst/>
          <a:extLst/>
        </p:spPr>
        <p:txBody>
          <a:bodyPr wrap="none" anchor="ctr"/>
          <a:lstStyle/>
          <a:p>
            <a:endParaRPr lang="en-US"/>
          </a:p>
        </p:txBody>
      </p:sp>
      <p:sp>
        <p:nvSpPr>
          <p:cNvPr id="5" name="AutoShape 64">
            <a:extLst>
              <a:ext uri="{FF2B5EF4-FFF2-40B4-BE49-F238E27FC236}">
                <a16:creationId xmlns:a16="http://schemas.microsoft.com/office/drawing/2014/main" xmlns="" id="{5ED5E3CC-E2A5-482E-A188-DB04A0E88C5F}"/>
              </a:ext>
            </a:extLst>
          </p:cNvPr>
          <p:cNvSpPr>
            <a:spLocks noChangeArrowheads="1"/>
          </p:cNvSpPr>
          <p:nvPr/>
        </p:nvSpPr>
        <p:spPr bwMode="gray">
          <a:xfrm rot="39573186">
            <a:off x="4728369" y="2331244"/>
            <a:ext cx="792163" cy="288925"/>
          </a:xfrm>
          <a:prstGeom prst="rightArrow">
            <a:avLst>
              <a:gd name="adj1" fmla="val 35167"/>
              <a:gd name="adj2" fmla="val 111029"/>
            </a:avLst>
          </a:prstGeom>
          <a:solidFill>
            <a:schemeClr val="accent3">
              <a:lumMod val="20000"/>
              <a:lumOff val="80000"/>
            </a:schemeClr>
          </a:solidFill>
          <a:ln>
            <a:noFill/>
          </a:ln>
          <a:effectLst/>
          <a:extLst/>
        </p:spPr>
        <p:txBody>
          <a:bodyPr wrap="none" anchor="ctr"/>
          <a:lstStyle/>
          <a:p>
            <a:endParaRPr lang="en-US"/>
          </a:p>
        </p:txBody>
      </p:sp>
      <p:sp>
        <p:nvSpPr>
          <p:cNvPr id="6" name="AutoShape 65">
            <a:extLst>
              <a:ext uri="{FF2B5EF4-FFF2-40B4-BE49-F238E27FC236}">
                <a16:creationId xmlns:a16="http://schemas.microsoft.com/office/drawing/2014/main" xmlns="" id="{AF530D73-FB66-4EC8-981C-06E8626E2172}"/>
              </a:ext>
            </a:extLst>
          </p:cNvPr>
          <p:cNvSpPr>
            <a:spLocks noChangeArrowheads="1"/>
          </p:cNvSpPr>
          <p:nvPr/>
        </p:nvSpPr>
        <p:spPr bwMode="gray">
          <a:xfrm rot="3010540">
            <a:off x="5053013" y="4243535"/>
            <a:ext cx="792162" cy="288925"/>
          </a:xfrm>
          <a:prstGeom prst="rightArrow">
            <a:avLst>
              <a:gd name="adj1" fmla="val 35167"/>
              <a:gd name="adj2" fmla="val 111028"/>
            </a:avLst>
          </a:prstGeom>
          <a:solidFill>
            <a:schemeClr val="accent3">
              <a:lumMod val="20000"/>
              <a:lumOff val="80000"/>
            </a:schemeClr>
          </a:solidFill>
          <a:ln>
            <a:noFill/>
          </a:ln>
          <a:effectLst/>
          <a:extLst/>
        </p:spPr>
        <p:txBody>
          <a:bodyPr wrap="none" anchor="ctr"/>
          <a:lstStyle/>
          <a:p>
            <a:endParaRPr lang="en-US"/>
          </a:p>
        </p:txBody>
      </p:sp>
      <p:sp>
        <p:nvSpPr>
          <p:cNvPr id="7" name="AutoShape 66">
            <a:extLst>
              <a:ext uri="{FF2B5EF4-FFF2-40B4-BE49-F238E27FC236}">
                <a16:creationId xmlns:a16="http://schemas.microsoft.com/office/drawing/2014/main" xmlns="" id="{ADD00812-B91C-4581-8F26-1BE267395A53}"/>
              </a:ext>
            </a:extLst>
          </p:cNvPr>
          <p:cNvSpPr>
            <a:spLocks noChangeArrowheads="1"/>
          </p:cNvSpPr>
          <p:nvPr/>
        </p:nvSpPr>
        <p:spPr bwMode="gray">
          <a:xfrm rot="35969022">
            <a:off x="3509169" y="2407444"/>
            <a:ext cx="792163" cy="288925"/>
          </a:xfrm>
          <a:prstGeom prst="rightArrow">
            <a:avLst>
              <a:gd name="adj1" fmla="val 35167"/>
              <a:gd name="adj2" fmla="val 111029"/>
            </a:avLst>
          </a:prstGeom>
          <a:solidFill>
            <a:schemeClr val="accent3">
              <a:lumMod val="20000"/>
              <a:lumOff val="80000"/>
            </a:schemeClr>
          </a:solidFill>
          <a:ln>
            <a:noFill/>
          </a:ln>
          <a:effectLst/>
          <a:extLst/>
        </p:spPr>
        <p:txBody>
          <a:bodyPr wrap="none" anchor="ctr"/>
          <a:lstStyle/>
          <a:p>
            <a:endParaRPr lang="en-US"/>
          </a:p>
        </p:txBody>
      </p:sp>
      <p:sp>
        <p:nvSpPr>
          <p:cNvPr id="8" name="AutoShape 67">
            <a:extLst>
              <a:ext uri="{FF2B5EF4-FFF2-40B4-BE49-F238E27FC236}">
                <a16:creationId xmlns:a16="http://schemas.microsoft.com/office/drawing/2014/main" xmlns="" id="{A69E63C7-7F90-4E95-AF8E-0EA90F490A42}"/>
              </a:ext>
            </a:extLst>
          </p:cNvPr>
          <p:cNvSpPr>
            <a:spLocks noChangeArrowheads="1"/>
          </p:cNvSpPr>
          <p:nvPr/>
        </p:nvSpPr>
        <p:spPr bwMode="gray">
          <a:xfrm rot="7865582">
            <a:off x="3242596" y="4265425"/>
            <a:ext cx="792163" cy="288925"/>
          </a:xfrm>
          <a:prstGeom prst="rightArrow">
            <a:avLst>
              <a:gd name="adj1" fmla="val 35167"/>
              <a:gd name="adj2" fmla="val 111029"/>
            </a:avLst>
          </a:prstGeom>
          <a:solidFill>
            <a:schemeClr val="accent3">
              <a:lumMod val="20000"/>
              <a:lumOff val="80000"/>
            </a:schemeClr>
          </a:solidFill>
          <a:ln>
            <a:noFill/>
          </a:ln>
          <a:effectLst/>
          <a:extLst/>
        </p:spPr>
        <p:txBody>
          <a:bodyPr wrap="none" anchor="ctr"/>
          <a:lstStyle/>
          <a:p>
            <a:endParaRPr lang="en-US"/>
          </a:p>
        </p:txBody>
      </p:sp>
      <p:sp>
        <p:nvSpPr>
          <p:cNvPr id="9" name="AutoShape 68">
            <a:extLst>
              <a:ext uri="{FF2B5EF4-FFF2-40B4-BE49-F238E27FC236}">
                <a16:creationId xmlns:a16="http://schemas.microsoft.com/office/drawing/2014/main" xmlns="" id="{D0315502-6C42-40C3-9D83-1E69AF684926}"/>
              </a:ext>
            </a:extLst>
          </p:cNvPr>
          <p:cNvSpPr>
            <a:spLocks noChangeArrowheads="1"/>
          </p:cNvSpPr>
          <p:nvPr/>
        </p:nvSpPr>
        <p:spPr bwMode="gray">
          <a:xfrm rot="20605053">
            <a:off x="5302826" y="3375903"/>
            <a:ext cx="792162" cy="288925"/>
          </a:xfrm>
          <a:prstGeom prst="rightArrow">
            <a:avLst>
              <a:gd name="adj1" fmla="val 35167"/>
              <a:gd name="adj2" fmla="val 111028"/>
            </a:avLst>
          </a:prstGeom>
          <a:solidFill>
            <a:schemeClr val="accent3">
              <a:lumMod val="20000"/>
              <a:lumOff val="80000"/>
            </a:schemeClr>
          </a:solidFill>
          <a:ln>
            <a:noFill/>
          </a:ln>
          <a:effectLst/>
          <a:extLst/>
        </p:spPr>
        <p:txBody>
          <a:bodyPr wrap="none" anchor="ctr"/>
          <a:lstStyle/>
          <a:p>
            <a:endParaRPr lang="en-US"/>
          </a:p>
        </p:txBody>
      </p:sp>
      <p:sp>
        <p:nvSpPr>
          <p:cNvPr id="10" name="AutoShape 69">
            <a:extLst>
              <a:ext uri="{FF2B5EF4-FFF2-40B4-BE49-F238E27FC236}">
                <a16:creationId xmlns:a16="http://schemas.microsoft.com/office/drawing/2014/main" xmlns="" id="{67E64ECF-E45F-4051-8B47-BFA691B3AD02}"/>
              </a:ext>
            </a:extLst>
          </p:cNvPr>
          <p:cNvSpPr>
            <a:spLocks noChangeArrowheads="1"/>
          </p:cNvSpPr>
          <p:nvPr/>
        </p:nvSpPr>
        <p:spPr bwMode="gray">
          <a:xfrm rot="11859070">
            <a:off x="2883113" y="3312368"/>
            <a:ext cx="863600" cy="288925"/>
          </a:xfrm>
          <a:prstGeom prst="rightArrow">
            <a:avLst>
              <a:gd name="adj1" fmla="val 35167"/>
              <a:gd name="adj2" fmla="val 121041"/>
            </a:avLst>
          </a:prstGeom>
          <a:solidFill>
            <a:schemeClr val="accent3">
              <a:lumMod val="20000"/>
              <a:lumOff val="80000"/>
            </a:schemeClr>
          </a:solidFill>
          <a:ln>
            <a:noFill/>
          </a:ln>
          <a:effectLst/>
          <a:extLst/>
        </p:spPr>
        <p:txBody>
          <a:bodyPr wrap="none" anchor="ctr"/>
          <a:lstStyle/>
          <a:p>
            <a:endParaRPr lang="en-US"/>
          </a:p>
        </p:txBody>
      </p:sp>
      <p:sp>
        <p:nvSpPr>
          <p:cNvPr id="11" name="Oval 70">
            <a:extLst>
              <a:ext uri="{FF2B5EF4-FFF2-40B4-BE49-F238E27FC236}">
                <a16:creationId xmlns:a16="http://schemas.microsoft.com/office/drawing/2014/main" xmlns="" id="{F93BD6E9-ECD4-4533-9C3E-26B3036A1D51}"/>
              </a:ext>
            </a:extLst>
          </p:cNvPr>
          <p:cNvSpPr>
            <a:spLocks noChangeArrowheads="1"/>
          </p:cNvSpPr>
          <p:nvPr/>
        </p:nvSpPr>
        <p:spPr bwMode="gray">
          <a:xfrm>
            <a:off x="2643188" y="1690688"/>
            <a:ext cx="3743325" cy="3744912"/>
          </a:xfrm>
          <a:prstGeom prst="ellipse">
            <a:avLst/>
          </a:prstGeom>
          <a:noFill/>
          <a:ln w="38100" algn="ctr">
            <a:solidFill>
              <a:srgbClr val="C0C0C0"/>
            </a:solidFill>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12" name="Oval 72">
            <a:extLst>
              <a:ext uri="{FF2B5EF4-FFF2-40B4-BE49-F238E27FC236}">
                <a16:creationId xmlns:a16="http://schemas.microsoft.com/office/drawing/2014/main" xmlns="" id="{E1EE91E3-9A21-4044-AD12-20EEC82FD214}"/>
              </a:ext>
            </a:extLst>
          </p:cNvPr>
          <p:cNvSpPr>
            <a:spLocks noChangeArrowheads="1"/>
          </p:cNvSpPr>
          <p:nvPr/>
        </p:nvSpPr>
        <p:spPr bwMode="gray">
          <a:xfrm>
            <a:off x="3032780" y="4724498"/>
            <a:ext cx="360363" cy="360362"/>
          </a:xfrm>
          <a:prstGeom prst="ellipse">
            <a:avLst/>
          </a:prstGeom>
          <a:solidFill>
            <a:srgbClr val="FFCC66"/>
          </a:solidFill>
          <a:ln>
            <a:noFill/>
          </a:ln>
          <a:effectLst/>
          <a:extLst/>
        </p:spPr>
        <p:txBody>
          <a:bodyPr wrap="none" anchor="ctr"/>
          <a:lstStyle/>
          <a:p>
            <a:endParaRPr lang="en-US"/>
          </a:p>
        </p:txBody>
      </p:sp>
      <p:sp>
        <p:nvSpPr>
          <p:cNvPr id="13" name="Text Box 74">
            <a:extLst>
              <a:ext uri="{FF2B5EF4-FFF2-40B4-BE49-F238E27FC236}">
                <a16:creationId xmlns:a16="http://schemas.microsoft.com/office/drawing/2014/main" xmlns="" id="{DD855701-BBBE-4A79-9E1E-7174265AE1DC}"/>
              </a:ext>
            </a:extLst>
          </p:cNvPr>
          <p:cNvSpPr txBox="1">
            <a:spLocks noChangeArrowheads="1"/>
          </p:cNvSpPr>
          <p:nvPr/>
        </p:nvSpPr>
        <p:spPr bwMode="auto">
          <a:xfrm>
            <a:off x="398898" y="4953521"/>
            <a:ext cx="2861681"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ru-RU" sz="1600" dirty="0" smtClean="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Статей, </a:t>
            </a:r>
            <a:endParaRPr lang="ru-RU" sz="16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smtClean="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информационных </a:t>
            </a:r>
          </a:p>
          <a:p>
            <a:pPr algn="ctr"/>
            <a:r>
              <a:rPr lang="ru-RU" sz="1600" dirty="0" smtClean="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обзоров– 41</a:t>
            </a:r>
            <a:endParaRPr lang="ru-RU" sz="16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en-US" sz="16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Text Box 75">
            <a:extLst>
              <a:ext uri="{FF2B5EF4-FFF2-40B4-BE49-F238E27FC236}">
                <a16:creationId xmlns:a16="http://schemas.microsoft.com/office/drawing/2014/main" xmlns="" id="{A8623F11-298F-4370-9EE4-C3D5611C453B}"/>
              </a:ext>
            </a:extLst>
          </p:cNvPr>
          <p:cNvSpPr txBox="1">
            <a:spLocks noChangeArrowheads="1"/>
          </p:cNvSpPr>
          <p:nvPr/>
        </p:nvSpPr>
        <p:spPr bwMode="auto">
          <a:xfrm>
            <a:off x="3939311" y="5965156"/>
            <a:ext cx="1202573"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a:r>
              <a:rPr lang="ru-RU" sz="1600" dirty="0" smtClean="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Лекций </a:t>
            </a:r>
            <a:r>
              <a:rPr lang="ru-RU" sz="16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- 9</a:t>
            </a:r>
            <a:endParaRPr lang="en-US" sz="16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5" name="Text Box 76">
            <a:extLst>
              <a:ext uri="{FF2B5EF4-FFF2-40B4-BE49-F238E27FC236}">
                <a16:creationId xmlns:a16="http://schemas.microsoft.com/office/drawing/2014/main" xmlns="" id="{4D164F70-69DE-42FA-8839-6779B87B588E}"/>
              </a:ext>
            </a:extLst>
          </p:cNvPr>
          <p:cNvSpPr txBox="1">
            <a:spLocks noChangeArrowheads="1"/>
          </p:cNvSpPr>
          <p:nvPr/>
        </p:nvSpPr>
        <p:spPr bwMode="auto">
          <a:xfrm>
            <a:off x="6608933" y="3092449"/>
            <a:ext cx="1672253"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a:r>
              <a:rPr lang="ru-RU" sz="1600" dirty="0" smtClean="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Телепередач </a:t>
            </a:r>
            <a:r>
              <a:rPr lang="ru-RU" sz="16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- 6</a:t>
            </a:r>
            <a:endParaRPr lang="en-US" sz="16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6" name="Text Box 77">
            <a:extLst>
              <a:ext uri="{FF2B5EF4-FFF2-40B4-BE49-F238E27FC236}">
                <a16:creationId xmlns:a16="http://schemas.microsoft.com/office/drawing/2014/main" xmlns="" id="{9C0B78F9-3A39-49CC-9E84-D92035C58FB1}"/>
              </a:ext>
            </a:extLst>
          </p:cNvPr>
          <p:cNvSpPr txBox="1">
            <a:spLocks noChangeArrowheads="1"/>
          </p:cNvSpPr>
          <p:nvPr/>
        </p:nvSpPr>
        <p:spPr bwMode="auto">
          <a:xfrm>
            <a:off x="5791750" y="5006920"/>
            <a:ext cx="3276859"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ru-RU" sz="1600" dirty="0" smtClean="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Прочих мероприятий</a:t>
            </a:r>
            <a:endParaRPr lang="ru-RU" sz="16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4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(открытые уроки, стенды, фильмы) –</a:t>
            </a:r>
          </a:p>
          <a:p>
            <a:pPr algn="ctr"/>
            <a:r>
              <a:rPr lang="ru-RU" sz="16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9</a:t>
            </a:r>
          </a:p>
          <a:p>
            <a:pPr algn="ctr"/>
            <a:endParaRPr lang="en-US" sz="14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ext Box 78">
            <a:extLst>
              <a:ext uri="{FF2B5EF4-FFF2-40B4-BE49-F238E27FC236}">
                <a16:creationId xmlns:a16="http://schemas.microsoft.com/office/drawing/2014/main" xmlns="" id="{FCC03BAB-FDC2-4ADF-A42A-809368150FE0}"/>
              </a:ext>
            </a:extLst>
          </p:cNvPr>
          <p:cNvSpPr txBox="1">
            <a:spLocks noChangeArrowheads="1"/>
          </p:cNvSpPr>
          <p:nvPr/>
        </p:nvSpPr>
        <p:spPr bwMode="auto">
          <a:xfrm>
            <a:off x="648204" y="3100596"/>
            <a:ext cx="1744388"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a:r>
              <a:rPr lang="ru-RU" sz="1600" dirty="0" smtClean="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Презентаций </a:t>
            </a:r>
            <a:r>
              <a:rPr lang="ru-RU" sz="16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- 4</a:t>
            </a:r>
            <a:endParaRPr lang="en-US" sz="16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 Box 79">
            <a:extLst>
              <a:ext uri="{FF2B5EF4-FFF2-40B4-BE49-F238E27FC236}">
                <a16:creationId xmlns:a16="http://schemas.microsoft.com/office/drawing/2014/main" xmlns="" id="{6A084549-1ADC-4944-81B1-96594388F1FC}"/>
              </a:ext>
            </a:extLst>
          </p:cNvPr>
          <p:cNvSpPr txBox="1">
            <a:spLocks noChangeArrowheads="1"/>
          </p:cNvSpPr>
          <p:nvPr/>
        </p:nvSpPr>
        <p:spPr bwMode="auto">
          <a:xfrm>
            <a:off x="5904606" y="1659523"/>
            <a:ext cx="154080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a:r>
              <a:rPr lang="ru-RU" sz="1600" dirty="0" smtClean="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Экскурсий- </a:t>
            </a:r>
            <a:r>
              <a:rPr lang="ru-RU" sz="16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26</a:t>
            </a:r>
            <a:endParaRPr lang="en-US" sz="16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9" name="Oval 81">
            <a:extLst>
              <a:ext uri="{FF2B5EF4-FFF2-40B4-BE49-F238E27FC236}">
                <a16:creationId xmlns:a16="http://schemas.microsoft.com/office/drawing/2014/main" xmlns="" id="{337EF8D0-0929-49AE-AE93-F8D1AE848E43}"/>
              </a:ext>
            </a:extLst>
          </p:cNvPr>
          <p:cNvSpPr>
            <a:spLocks noChangeArrowheads="1"/>
          </p:cNvSpPr>
          <p:nvPr/>
        </p:nvSpPr>
        <p:spPr bwMode="gray">
          <a:xfrm>
            <a:off x="5698907" y="4703506"/>
            <a:ext cx="360362" cy="360363"/>
          </a:xfrm>
          <a:prstGeom prst="ellipse">
            <a:avLst/>
          </a:prstGeom>
          <a:solidFill>
            <a:schemeClr val="accent2"/>
          </a:solidFill>
          <a:ln>
            <a:noFill/>
          </a:ln>
          <a:effectLst/>
          <a:extLst/>
        </p:spPr>
        <p:txBody>
          <a:bodyPr wrap="none" anchor="ctr"/>
          <a:lstStyle/>
          <a:p>
            <a:endParaRPr lang="en-US"/>
          </a:p>
        </p:txBody>
      </p:sp>
      <p:sp>
        <p:nvSpPr>
          <p:cNvPr id="20" name="Oval 84">
            <a:extLst>
              <a:ext uri="{FF2B5EF4-FFF2-40B4-BE49-F238E27FC236}">
                <a16:creationId xmlns:a16="http://schemas.microsoft.com/office/drawing/2014/main" xmlns="" id="{CAB00141-5758-4FBF-B051-6638C46FD0D4}"/>
              </a:ext>
            </a:extLst>
          </p:cNvPr>
          <p:cNvSpPr>
            <a:spLocks noChangeArrowheads="1"/>
          </p:cNvSpPr>
          <p:nvPr/>
        </p:nvSpPr>
        <p:spPr bwMode="gray">
          <a:xfrm>
            <a:off x="6169691" y="3068637"/>
            <a:ext cx="360362" cy="360363"/>
          </a:xfrm>
          <a:prstGeom prst="ellipse">
            <a:avLst/>
          </a:prstGeom>
          <a:solidFill>
            <a:srgbClr val="FF9900"/>
          </a:solidFill>
          <a:ln>
            <a:noFill/>
          </a:ln>
          <a:effectLst/>
          <a:extLst/>
        </p:spPr>
        <p:txBody>
          <a:bodyPr wrap="none" anchor="ctr"/>
          <a:lstStyle/>
          <a:p>
            <a:endParaRPr lang="en-US"/>
          </a:p>
        </p:txBody>
      </p:sp>
      <p:sp>
        <p:nvSpPr>
          <p:cNvPr id="21" name="Oval 87">
            <a:extLst>
              <a:ext uri="{FF2B5EF4-FFF2-40B4-BE49-F238E27FC236}">
                <a16:creationId xmlns:a16="http://schemas.microsoft.com/office/drawing/2014/main" xmlns="" id="{FFB0BFA3-B74C-4E98-A847-8AEEBD9DA9C7}"/>
              </a:ext>
            </a:extLst>
          </p:cNvPr>
          <p:cNvSpPr>
            <a:spLocks noChangeArrowheads="1"/>
          </p:cNvSpPr>
          <p:nvPr/>
        </p:nvSpPr>
        <p:spPr bwMode="gray">
          <a:xfrm>
            <a:off x="5284788" y="1752600"/>
            <a:ext cx="360362" cy="360363"/>
          </a:xfrm>
          <a:prstGeom prst="ellipse">
            <a:avLst/>
          </a:prstGeom>
          <a:solidFill>
            <a:schemeClr val="accent4">
              <a:lumMod val="20000"/>
              <a:lumOff val="80000"/>
            </a:schemeClr>
          </a:solidFill>
          <a:ln>
            <a:noFill/>
          </a:ln>
          <a:effectLst/>
          <a:extLst/>
        </p:spPr>
        <p:txBody>
          <a:bodyPr wrap="none" anchor="ctr"/>
          <a:lstStyle/>
          <a:p>
            <a:endParaRPr lang="en-US">
              <a:solidFill>
                <a:schemeClr val="tx1">
                  <a:lumMod val="50000"/>
                  <a:lumOff val="50000"/>
                </a:schemeClr>
              </a:solidFill>
            </a:endParaRPr>
          </a:p>
        </p:txBody>
      </p:sp>
      <p:sp>
        <p:nvSpPr>
          <p:cNvPr id="22" name="Oval 90">
            <a:extLst>
              <a:ext uri="{FF2B5EF4-FFF2-40B4-BE49-F238E27FC236}">
                <a16:creationId xmlns:a16="http://schemas.microsoft.com/office/drawing/2014/main" xmlns="" id="{622F79FE-8CC0-4266-9607-89AE546579D2}"/>
              </a:ext>
            </a:extLst>
          </p:cNvPr>
          <p:cNvSpPr>
            <a:spLocks noChangeArrowheads="1"/>
          </p:cNvSpPr>
          <p:nvPr/>
        </p:nvSpPr>
        <p:spPr bwMode="gray">
          <a:xfrm>
            <a:off x="3303588" y="1828800"/>
            <a:ext cx="360362" cy="360363"/>
          </a:xfrm>
          <a:prstGeom prst="ellipse">
            <a:avLst/>
          </a:prstGeom>
          <a:solidFill>
            <a:schemeClr val="accent2">
              <a:lumMod val="60000"/>
              <a:lumOff val="40000"/>
            </a:schemeClr>
          </a:solidFill>
          <a:ln>
            <a:noFill/>
          </a:ln>
          <a:effectLst/>
          <a:extLst/>
        </p:spPr>
        <p:txBody>
          <a:bodyPr wrap="none" anchor="ctr"/>
          <a:lstStyle/>
          <a:p>
            <a:endParaRPr lang="en-US" dirty="0">
              <a:solidFill>
                <a:srgbClr val="000000"/>
              </a:solidFill>
            </a:endParaRPr>
          </a:p>
        </p:txBody>
      </p:sp>
      <p:sp>
        <p:nvSpPr>
          <p:cNvPr id="23" name="Oval 93">
            <a:extLst>
              <a:ext uri="{FF2B5EF4-FFF2-40B4-BE49-F238E27FC236}">
                <a16:creationId xmlns:a16="http://schemas.microsoft.com/office/drawing/2014/main" xmlns="" id="{42504AA2-602F-42C0-BF9A-D0FAE5FBD05F}"/>
              </a:ext>
            </a:extLst>
          </p:cNvPr>
          <p:cNvSpPr>
            <a:spLocks noChangeArrowheads="1"/>
          </p:cNvSpPr>
          <p:nvPr/>
        </p:nvSpPr>
        <p:spPr bwMode="gray">
          <a:xfrm>
            <a:off x="2508514" y="3092449"/>
            <a:ext cx="360362" cy="360363"/>
          </a:xfrm>
          <a:prstGeom prst="ellipse">
            <a:avLst/>
          </a:prstGeom>
          <a:solidFill>
            <a:srgbClr val="FFC000"/>
          </a:solidFill>
          <a:ln>
            <a:noFill/>
          </a:ln>
          <a:effectLst/>
          <a:extLst/>
        </p:spPr>
        <p:txBody>
          <a:bodyPr wrap="none" anchor="ctr"/>
          <a:lstStyle/>
          <a:p>
            <a:endParaRPr lang="en-US"/>
          </a:p>
        </p:txBody>
      </p:sp>
      <p:grpSp>
        <p:nvGrpSpPr>
          <p:cNvPr id="24" name="Group 95">
            <a:extLst>
              <a:ext uri="{FF2B5EF4-FFF2-40B4-BE49-F238E27FC236}">
                <a16:creationId xmlns:a16="http://schemas.microsoft.com/office/drawing/2014/main" xmlns="" id="{1640547D-686A-4508-8437-C7859530E6DC}"/>
              </a:ext>
            </a:extLst>
          </p:cNvPr>
          <p:cNvGrpSpPr>
            <a:grpSpLocks/>
          </p:cNvGrpSpPr>
          <p:nvPr/>
        </p:nvGrpSpPr>
        <p:grpSpPr bwMode="auto">
          <a:xfrm>
            <a:off x="3429000" y="2503488"/>
            <a:ext cx="2160588" cy="2160587"/>
            <a:chOff x="2238" y="1769"/>
            <a:chExt cx="1361" cy="1361"/>
          </a:xfrm>
        </p:grpSpPr>
        <p:sp>
          <p:nvSpPr>
            <p:cNvPr id="25" name="Oval 96">
              <a:extLst>
                <a:ext uri="{FF2B5EF4-FFF2-40B4-BE49-F238E27FC236}">
                  <a16:creationId xmlns:a16="http://schemas.microsoft.com/office/drawing/2014/main" xmlns="" id="{FD317733-00FB-48EF-B8B6-6CDCEBF5B44B}"/>
                </a:ext>
              </a:extLst>
            </p:cNvPr>
            <p:cNvSpPr>
              <a:spLocks noChangeArrowheads="1"/>
            </p:cNvSpPr>
            <p:nvPr/>
          </p:nvSpPr>
          <p:spPr bwMode="gray">
            <a:xfrm>
              <a:off x="2238" y="1769"/>
              <a:ext cx="1361" cy="1361"/>
            </a:xfrm>
            <a:prstGeom prst="ellipse">
              <a:avLst/>
            </a:prstGeom>
            <a:solidFill>
              <a:schemeClr val="accent4">
                <a:lumMod val="40000"/>
                <a:lumOff val="60000"/>
              </a:schemeClr>
            </a:solidFill>
            <a:ln>
              <a:noFill/>
            </a:ln>
            <a:effectLst/>
            <a:extLst>
              <a:ext uri="{91240B29-F687-4F45-9708-019B960494DF}">
                <a14:hiddenLine xmlns:a14="http://schemas.microsoft.com/office/drawing/2010/main" xmlns="" w="38100" algn="ctr">
                  <a:solidFill>
                    <a:schemeClr val="bg1"/>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wrap="none" anchor="ctr">
              <a:spAutoFit/>
            </a:bodyPr>
            <a:lstStyle/>
            <a:p>
              <a:endParaRPr lang="en-US"/>
            </a:p>
          </p:txBody>
        </p:sp>
        <p:sp>
          <p:nvSpPr>
            <p:cNvPr id="26" name="Oval 97">
              <a:extLst>
                <a:ext uri="{FF2B5EF4-FFF2-40B4-BE49-F238E27FC236}">
                  <a16:creationId xmlns:a16="http://schemas.microsoft.com/office/drawing/2014/main" xmlns="" id="{1BDF8B2A-9812-4347-B669-DAB367A4513E}"/>
                </a:ext>
              </a:extLst>
            </p:cNvPr>
            <p:cNvSpPr>
              <a:spLocks noChangeArrowheads="1"/>
            </p:cNvSpPr>
            <p:nvPr/>
          </p:nvSpPr>
          <p:spPr bwMode="gray">
            <a:xfrm>
              <a:off x="2327" y="1858"/>
              <a:ext cx="1183" cy="1183"/>
            </a:xfrm>
            <a:prstGeom prst="ellipse">
              <a:avLst/>
            </a:prstGeom>
            <a:gradFill rotWithShape="1">
              <a:gsLst>
                <a:gs pos="0">
                  <a:srgbClr val="0099CC">
                    <a:gamma/>
                    <a:shade val="54118"/>
                    <a:invGamma/>
                  </a:srgbClr>
                </a:gs>
                <a:gs pos="50000">
                  <a:srgbClr val="0099CC"/>
                </a:gs>
                <a:gs pos="100000">
                  <a:srgbClr val="0099CC">
                    <a:gamma/>
                    <a:shade val="54118"/>
                    <a:invGamma/>
                  </a:srgbClr>
                </a:gs>
              </a:gsLst>
              <a:lin ang="18900000" scaled="1"/>
            </a:gradFill>
            <a:ln>
              <a:noFill/>
            </a:ln>
            <a:effectLst/>
            <a:extLst>
              <a:ext uri="{91240B29-F687-4F45-9708-019B960494DF}">
                <a14:hiddenLine xmlns:a14="http://schemas.microsoft.com/office/drawing/2010/main" xmlns="" w="38100" algn="ctr">
                  <a:solidFill>
                    <a:schemeClr val="bg1"/>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27" name="Oval 98">
              <a:extLst>
                <a:ext uri="{FF2B5EF4-FFF2-40B4-BE49-F238E27FC236}">
                  <a16:creationId xmlns:a16="http://schemas.microsoft.com/office/drawing/2014/main" xmlns="" id="{8F7A2FB8-7579-4454-95C2-FB8FC73D1465}"/>
                </a:ext>
              </a:extLst>
            </p:cNvPr>
            <p:cNvSpPr>
              <a:spLocks noChangeArrowheads="1"/>
            </p:cNvSpPr>
            <p:nvPr/>
          </p:nvSpPr>
          <p:spPr bwMode="gray">
            <a:xfrm>
              <a:off x="2328" y="1860"/>
              <a:ext cx="1183" cy="1183"/>
            </a:xfrm>
            <a:prstGeom prst="ellipse">
              <a:avLst/>
            </a:prstGeom>
            <a:solidFill>
              <a:schemeClr val="accent4">
                <a:lumMod val="60000"/>
                <a:lumOff val="40000"/>
              </a:schemeClr>
            </a:solidFill>
            <a:ln>
              <a:noFill/>
            </a:ln>
            <a:effectLst/>
            <a:extLst>
              <a:ext uri="{91240B29-F687-4F45-9708-019B960494DF}">
                <a14:hiddenLine xmlns:a14="http://schemas.microsoft.com/office/drawing/2010/main" xmlns="" w="38100" algn="ctr">
                  <a:solidFill>
                    <a:schemeClr val="bg1"/>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endParaRPr lang="en-US" dirty="0"/>
            </a:p>
          </p:txBody>
        </p:sp>
        <p:sp>
          <p:nvSpPr>
            <p:cNvPr id="28" name="Oval 99">
              <a:extLst>
                <a:ext uri="{FF2B5EF4-FFF2-40B4-BE49-F238E27FC236}">
                  <a16:creationId xmlns:a16="http://schemas.microsoft.com/office/drawing/2014/main" xmlns="" id="{67E45F9A-3A7F-4D7E-B790-A810F0A8A15A}"/>
                </a:ext>
              </a:extLst>
            </p:cNvPr>
            <p:cNvSpPr>
              <a:spLocks noChangeArrowheads="1"/>
            </p:cNvSpPr>
            <p:nvPr/>
          </p:nvSpPr>
          <p:spPr bwMode="gray">
            <a:xfrm>
              <a:off x="2391" y="1917"/>
              <a:ext cx="1065" cy="1065"/>
            </a:xfrm>
            <a:prstGeom prst="ellipse">
              <a:avLst/>
            </a:prstGeom>
            <a:solidFill>
              <a:srgbClr val="333333"/>
            </a:solidFill>
            <a:ln>
              <a:noFill/>
            </a:ln>
            <a:effectLst/>
            <a:extLst>
              <a:ext uri="{91240B29-F687-4F45-9708-019B960494DF}">
                <a14:hiddenLine xmlns:a14="http://schemas.microsoft.com/office/drawing/2010/main" xmlns="" w="38100" algn="ctr">
                  <a:solidFill>
                    <a:schemeClr val="bg1"/>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endParaRPr lang="en-US"/>
            </a:p>
          </p:txBody>
        </p:sp>
        <p:grpSp>
          <p:nvGrpSpPr>
            <p:cNvPr id="29" name="Group 100">
              <a:extLst>
                <a:ext uri="{FF2B5EF4-FFF2-40B4-BE49-F238E27FC236}">
                  <a16:creationId xmlns:a16="http://schemas.microsoft.com/office/drawing/2014/main" xmlns="" id="{67289EBD-DA22-4CBA-B4A7-FF34B6B4AA50}"/>
                </a:ext>
              </a:extLst>
            </p:cNvPr>
            <p:cNvGrpSpPr>
              <a:grpSpLocks/>
            </p:cNvGrpSpPr>
            <p:nvPr/>
          </p:nvGrpSpPr>
          <p:grpSpPr bwMode="auto">
            <a:xfrm>
              <a:off x="2410" y="1929"/>
              <a:ext cx="1031" cy="1031"/>
              <a:chOff x="4166" y="1706"/>
              <a:chExt cx="1252" cy="1252"/>
            </a:xfrm>
          </p:grpSpPr>
          <p:sp>
            <p:nvSpPr>
              <p:cNvPr id="31" name="Oval 101">
                <a:extLst>
                  <a:ext uri="{FF2B5EF4-FFF2-40B4-BE49-F238E27FC236}">
                    <a16:creationId xmlns:a16="http://schemas.microsoft.com/office/drawing/2014/main" xmlns="" id="{E0460FB8-4739-4CF2-94FB-BC44BF5F104E}"/>
                  </a:ext>
                </a:extLst>
              </p:cNvPr>
              <p:cNvSpPr>
                <a:spLocks noChangeArrowheads="1"/>
              </p:cNvSpPr>
              <p:nvPr/>
            </p:nvSpPr>
            <p:spPr bwMode="auto">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endParaRPr lang="en-US"/>
              </a:p>
            </p:txBody>
          </p:sp>
          <p:sp>
            <p:nvSpPr>
              <p:cNvPr id="32" name="Oval 102">
                <a:extLst>
                  <a:ext uri="{FF2B5EF4-FFF2-40B4-BE49-F238E27FC236}">
                    <a16:creationId xmlns:a16="http://schemas.microsoft.com/office/drawing/2014/main" xmlns="" id="{0EBF076F-1083-49AB-934A-F40A63B25BAD}"/>
                  </a:ext>
                </a:extLst>
              </p:cNvPr>
              <p:cNvSpPr>
                <a:spLocks noChangeArrowheads="1"/>
              </p:cNvSpPr>
              <p:nvPr/>
            </p:nvSpPr>
            <p:spPr bwMode="auto">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endParaRPr lang="en-US"/>
              </a:p>
            </p:txBody>
          </p:sp>
          <p:sp>
            <p:nvSpPr>
              <p:cNvPr id="33" name="Oval 103">
                <a:extLst>
                  <a:ext uri="{FF2B5EF4-FFF2-40B4-BE49-F238E27FC236}">
                    <a16:creationId xmlns:a16="http://schemas.microsoft.com/office/drawing/2014/main" xmlns="" id="{66437AFA-06BE-474B-A40F-E4A161663C88}"/>
                  </a:ext>
                </a:extLst>
              </p:cNvPr>
              <p:cNvSpPr>
                <a:spLocks noChangeArrowheads="1"/>
              </p:cNvSpPr>
              <p:nvPr/>
            </p:nvSpPr>
            <p:spPr bwMode="auto">
              <a:xfrm>
                <a:off x="4195" y="1725"/>
                <a:ext cx="1162" cy="1141"/>
              </a:xfrm>
              <a:prstGeom prst="ellipse">
                <a:avLst/>
              </a:prstGeom>
              <a:solidFill>
                <a:schemeClr val="accent4">
                  <a:lumMod val="20000"/>
                  <a:lumOff val="80000"/>
                </a:schemeClr>
              </a:soli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endParaRPr lang="en-US"/>
              </a:p>
            </p:txBody>
          </p:sp>
          <p:sp>
            <p:nvSpPr>
              <p:cNvPr id="34" name="Oval 104">
                <a:extLst>
                  <a:ext uri="{FF2B5EF4-FFF2-40B4-BE49-F238E27FC236}">
                    <a16:creationId xmlns:a16="http://schemas.microsoft.com/office/drawing/2014/main" xmlns="" id="{95241918-15D8-4C57-8F48-FB48229D6228}"/>
                  </a:ext>
                </a:extLst>
              </p:cNvPr>
              <p:cNvSpPr>
                <a:spLocks noChangeArrowheads="1"/>
              </p:cNvSpPr>
              <p:nvPr/>
            </p:nvSpPr>
            <p:spPr bwMode="auto">
              <a:xfrm>
                <a:off x="4263" y="1757"/>
                <a:ext cx="1033" cy="926"/>
              </a:xfrm>
              <a:prstGeom prst="ellipse">
                <a:avLst/>
              </a:prstGeom>
              <a:solidFill>
                <a:schemeClr val="accent4">
                  <a:lumMod val="20000"/>
                  <a:lumOff val="80000"/>
                </a:schemeClr>
              </a:soli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endParaRPr lang="en-US" dirty="0"/>
              </a:p>
            </p:txBody>
          </p:sp>
        </p:grpSp>
      </p:grpSp>
      <p:sp>
        <p:nvSpPr>
          <p:cNvPr id="36" name="Oval 90">
            <a:extLst>
              <a:ext uri="{FF2B5EF4-FFF2-40B4-BE49-F238E27FC236}">
                <a16:creationId xmlns:a16="http://schemas.microsoft.com/office/drawing/2014/main" xmlns="" id="{FF981FD0-415E-4CF1-8061-ECD9B452B2C2}"/>
              </a:ext>
            </a:extLst>
          </p:cNvPr>
          <p:cNvSpPr>
            <a:spLocks noChangeArrowheads="1"/>
          </p:cNvSpPr>
          <p:nvPr/>
        </p:nvSpPr>
        <p:spPr bwMode="gray">
          <a:xfrm>
            <a:off x="4346575" y="5315456"/>
            <a:ext cx="360362" cy="360363"/>
          </a:xfrm>
          <a:prstGeom prst="ellipse">
            <a:avLst/>
          </a:prstGeom>
          <a:solidFill>
            <a:schemeClr val="tx1">
              <a:lumMod val="10000"/>
              <a:lumOff val="90000"/>
            </a:schemeClr>
          </a:solidFill>
          <a:ln>
            <a:noFill/>
          </a:ln>
          <a:effectLst/>
          <a:extLst/>
        </p:spPr>
        <p:txBody>
          <a:bodyPr wrap="none" anchor="ctr"/>
          <a:lstStyle/>
          <a:p>
            <a:endParaRPr lang="en-US" dirty="0">
              <a:solidFill>
                <a:srgbClr val="000000"/>
              </a:solidFill>
            </a:endParaRPr>
          </a:p>
        </p:txBody>
      </p:sp>
      <p:sp>
        <p:nvSpPr>
          <p:cNvPr id="37" name="Text Box 77">
            <a:extLst>
              <a:ext uri="{FF2B5EF4-FFF2-40B4-BE49-F238E27FC236}">
                <a16:creationId xmlns:a16="http://schemas.microsoft.com/office/drawing/2014/main" xmlns="" id="{0C62536E-C5AA-43F1-B1E5-0650E04D918F}"/>
              </a:ext>
            </a:extLst>
          </p:cNvPr>
          <p:cNvSpPr txBox="1">
            <a:spLocks noChangeArrowheads="1"/>
          </p:cNvSpPr>
          <p:nvPr/>
        </p:nvSpPr>
        <p:spPr bwMode="auto">
          <a:xfrm>
            <a:off x="1552021" y="1682947"/>
            <a:ext cx="144462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a:r>
              <a:rPr lang="ru-RU" sz="1600" dirty="0" smtClean="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Выставок </a:t>
            </a:r>
            <a:r>
              <a:rPr lang="ru-RU" sz="16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- 28</a:t>
            </a:r>
            <a:endParaRPr lang="en-US" sz="16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8" name="Заголовок 4">
            <a:extLst>
              <a:ext uri="{FF2B5EF4-FFF2-40B4-BE49-F238E27FC236}">
                <a16:creationId xmlns:a16="http://schemas.microsoft.com/office/drawing/2014/main" xmlns="" id="{1C073DEE-FA4A-44A4-8D15-BCECB96F5341}"/>
              </a:ext>
            </a:extLst>
          </p:cNvPr>
          <p:cNvSpPr>
            <a:spLocks noGrp="1"/>
          </p:cNvSpPr>
          <p:nvPr>
            <p:ph type="title"/>
          </p:nvPr>
        </p:nvSpPr>
        <p:spPr>
          <a:xfrm>
            <a:off x="265724" y="245509"/>
            <a:ext cx="8596922" cy="1237904"/>
          </a:xfrm>
        </p:spPr>
        <p:txBody>
          <a:bodyPr>
            <a:normAutofit/>
          </a:bodyPr>
          <a:lstStyle/>
          <a:p>
            <a:pPr algn="ctr"/>
            <a:r>
              <a:rPr lang="ru-RU" sz="2800" b="1" dirty="0">
                <a:effectLst>
                  <a:outerShdw blurRad="38100" dist="38100" dir="2700000" algn="tl">
                    <a:srgbClr val="000000">
                      <a:alpha val="43137"/>
                    </a:srgbClr>
                  </a:outerShdw>
                </a:effectLst>
              </a:rPr>
              <a:t>За </a:t>
            </a:r>
            <a:r>
              <a:rPr lang="ru-RU" sz="2800" b="1" dirty="0" smtClean="0">
                <a:effectLst>
                  <a:outerShdw blurRad="38100" dist="38100" dir="2700000" algn="tl">
                    <a:srgbClr val="000000">
                      <a:alpha val="43137"/>
                    </a:srgbClr>
                  </a:outerShdw>
                </a:effectLst>
              </a:rPr>
              <a:t> 2016  - </a:t>
            </a:r>
            <a:r>
              <a:rPr lang="ru-RU" sz="2800" b="1" dirty="0">
                <a:effectLst>
                  <a:outerShdw blurRad="38100" dist="38100" dir="2700000" algn="tl">
                    <a:srgbClr val="000000">
                      <a:alpha val="43137"/>
                    </a:srgbClr>
                  </a:outerShdw>
                </a:effectLst>
              </a:rPr>
              <a:t>2018 </a:t>
            </a:r>
            <a:r>
              <a:rPr lang="ru-RU" sz="2800" b="1" dirty="0" smtClean="0">
                <a:effectLst>
                  <a:outerShdw blurRad="38100" dist="38100" dir="2700000" algn="tl">
                    <a:srgbClr val="000000">
                      <a:alpha val="43137"/>
                    </a:srgbClr>
                  </a:outerShdw>
                </a:effectLst>
              </a:rPr>
              <a:t> годы  подготовлено  и  проведено</a:t>
            </a:r>
            <a:endParaRPr lang="ru-RU" sz="2800" b="1" dirty="0">
              <a:effectLst>
                <a:outerShdw blurRad="38100" dist="38100" dir="2700000" algn="tl">
                  <a:srgbClr val="000000">
                    <a:alpha val="43137"/>
                  </a:srgbClr>
                </a:outerShdw>
              </a:effectLst>
            </a:endParaRPr>
          </a:p>
        </p:txBody>
      </p:sp>
      <p:sp>
        <p:nvSpPr>
          <p:cNvPr id="40" name="Прямоугольник 39">
            <a:extLst>
              <a:ext uri="{FF2B5EF4-FFF2-40B4-BE49-F238E27FC236}">
                <a16:creationId xmlns:a16="http://schemas.microsoft.com/office/drawing/2014/main" xmlns="" id="{AB68F696-6328-4519-AF88-A49B5D4FE524}"/>
              </a:ext>
            </a:extLst>
          </p:cNvPr>
          <p:cNvSpPr/>
          <p:nvPr/>
        </p:nvSpPr>
        <p:spPr>
          <a:xfrm>
            <a:off x="3979154" y="3220182"/>
            <a:ext cx="1040670" cy="769441"/>
          </a:xfrm>
          <a:prstGeom prst="rect">
            <a:avLst/>
          </a:prstGeom>
        </p:spPr>
        <p:txBody>
          <a:bodyPr wrap="none">
            <a:spAutoFit/>
          </a:bodyPr>
          <a:lstStyle/>
          <a:p>
            <a:r>
              <a:rPr lang="ru-RU" sz="4400" dirty="0"/>
              <a:t>123</a:t>
            </a:r>
          </a:p>
        </p:txBody>
      </p:sp>
    </p:spTree>
    <p:extLst>
      <p:ext uri="{BB962C8B-B14F-4D97-AF65-F5344CB8AC3E}">
        <p14:creationId xmlns:p14="http://schemas.microsoft.com/office/powerpoint/2010/main" xmlns="" val="362976101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750" fill="hold"/>
                                        <p:tgtEl>
                                          <p:spTgt spid="35"/>
                                        </p:tgtEl>
                                        <p:attrNameLst>
                                          <p:attrName>ppt_w</p:attrName>
                                        </p:attrNameLst>
                                      </p:cBhvr>
                                      <p:tavLst>
                                        <p:tav tm="0">
                                          <p:val>
                                            <p:fltVal val="0"/>
                                          </p:val>
                                        </p:tav>
                                        <p:tav tm="100000">
                                          <p:val>
                                            <p:strVal val="#ppt_w"/>
                                          </p:val>
                                        </p:tav>
                                      </p:tavLst>
                                    </p:anim>
                                    <p:anim calcmode="lin" valueType="num">
                                      <p:cBhvr>
                                        <p:cTn id="8" dur="750" fill="hold"/>
                                        <p:tgtEl>
                                          <p:spTgt spid="35"/>
                                        </p:tgtEl>
                                        <p:attrNameLst>
                                          <p:attrName>ppt_h</p:attrName>
                                        </p:attrNameLst>
                                      </p:cBhvr>
                                      <p:tavLst>
                                        <p:tav tm="0">
                                          <p:val>
                                            <p:fltVal val="0"/>
                                          </p:val>
                                        </p:tav>
                                        <p:tav tm="100000">
                                          <p:val>
                                            <p:strVal val="#ppt_h"/>
                                          </p:val>
                                        </p:tav>
                                      </p:tavLst>
                                    </p:anim>
                                    <p:anim calcmode="lin" valueType="num">
                                      <p:cBhvr>
                                        <p:cTn id="9" dur="750" fill="hold"/>
                                        <p:tgtEl>
                                          <p:spTgt spid="35"/>
                                        </p:tgtEl>
                                        <p:attrNameLst>
                                          <p:attrName>style.rotation</p:attrName>
                                        </p:attrNameLst>
                                      </p:cBhvr>
                                      <p:tavLst>
                                        <p:tav tm="0">
                                          <p:val>
                                            <p:fltVal val="90"/>
                                          </p:val>
                                        </p:tav>
                                        <p:tav tm="100000">
                                          <p:val>
                                            <p:fltVal val="0"/>
                                          </p:val>
                                        </p:tav>
                                      </p:tavLst>
                                    </p:anim>
                                    <p:animEffect transition="in" filter="fade">
                                      <p:cBhvr>
                                        <p:cTn id="10" dur="750"/>
                                        <p:tgtEl>
                                          <p:spTgt spid="3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750" fill="hold"/>
                                        <p:tgtEl>
                                          <p:spTgt spid="6"/>
                                        </p:tgtEl>
                                        <p:attrNameLst>
                                          <p:attrName>ppt_w</p:attrName>
                                        </p:attrNameLst>
                                      </p:cBhvr>
                                      <p:tavLst>
                                        <p:tav tm="0">
                                          <p:val>
                                            <p:fltVal val="0"/>
                                          </p:val>
                                        </p:tav>
                                        <p:tav tm="100000">
                                          <p:val>
                                            <p:strVal val="#ppt_w"/>
                                          </p:val>
                                        </p:tav>
                                      </p:tavLst>
                                    </p:anim>
                                    <p:anim calcmode="lin" valueType="num">
                                      <p:cBhvr>
                                        <p:cTn id="20" dur="750" fill="hold"/>
                                        <p:tgtEl>
                                          <p:spTgt spid="6"/>
                                        </p:tgtEl>
                                        <p:attrNameLst>
                                          <p:attrName>ppt_h</p:attrName>
                                        </p:attrNameLst>
                                      </p:cBhvr>
                                      <p:tavLst>
                                        <p:tav tm="0">
                                          <p:val>
                                            <p:fltVal val="0"/>
                                          </p:val>
                                        </p:tav>
                                        <p:tav tm="100000">
                                          <p:val>
                                            <p:strVal val="#ppt_h"/>
                                          </p:val>
                                        </p:tav>
                                      </p:tavLst>
                                    </p:anim>
                                    <p:anim calcmode="lin" valueType="num">
                                      <p:cBhvr>
                                        <p:cTn id="21" dur="750" fill="hold"/>
                                        <p:tgtEl>
                                          <p:spTgt spid="6"/>
                                        </p:tgtEl>
                                        <p:attrNameLst>
                                          <p:attrName>style.rotation</p:attrName>
                                        </p:attrNameLst>
                                      </p:cBhvr>
                                      <p:tavLst>
                                        <p:tav tm="0">
                                          <p:val>
                                            <p:fltVal val="90"/>
                                          </p:val>
                                        </p:tav>
                                        <p:tav tm="100000">
                                          <p:val>
                                            <p:fltVal val="0"/>
                                          </p:val>
                                        </p:tav>
                                      </p:tavLst>
                                    </p:anim>
                                    <p:animEffect transition="in" filter="fade">
                                      <p:cBhvr>
                                        <p:cTn id="22" dur="750"/>
                                        <p:tgtEl>
                                          <p:spTgt spid="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750" fill="hold"/>
                                        <p:tgtEl>
                                          <p:spTgt spid="7"/>
                                        </p:tgtEl>
                                        <p:attrNameLst>
                                          <p:attrName>ppt_w</p:attrName>
                                        </p:attrNameLst>
                                      </p:cBhvr>
                                      <p:tavLst>
                                        <p:tav tm="0">
                                          <p:val>
                                            <p:fltVal val="0"/>
                                          </p:val>
                                        </p:tav>
                                        <p:tav tm="100000">
                                          <p:val>
                                            <p:strVal val="#ppt_w"/>
                                          </p:val>
                                        </p:tav>
                                      </p:tavLst>
                                    </p:anim>
                                    <p:anim calcmode="lin" valueType="num">
                                      <p:cBhvr>
                                        <p:cTn id="26" dur="750" fill="hold"/>
                                        <p:tgtEl>
                                          <p:spTgt spid="7"/>
                                        </p:tgtEl>
                                        <p:attrNameLst>
                                          <p:attrName>ppt_h</p:attrName>
                                        </p:attrNameLst>
                                      </p:cBhvr>
                                      <p:tavLst>
                                        <p:tav tm="0">
                                          <p:val>
                                            <p:fltVal val="0"/>
                                          </p:val>
                                        </p:tav>
                                        <p:tav tm="100000">
                                          <p:val>
                                            <p:strVal val="#ppt_h"/>
                                          </p:val>
                                        </p:tav>
                                      </p:tavLst>
                                    </p:anim>
                                    <p:anim calcmode="lin" valueType="num">
                                      <p:cBhvr>
                                        <p:cTn id="27" dur="750" fill="hold"/>
                                        <p:tgtEl>
                                          <p:spTgt spid="7"/>
                                        </p:tgtEl>
                                        <p:attrNameLst>
                                          <p:attrName>style.rotation</p:attrName>
                                        </p:attrNameLst>
                                      </p:cBhvr>
                                      <p:tavLst>
                                        <p:tav tm="0">
                                          <p:val>
                                            <p:fltVal val="90"/>
                                          </p:val>
                                        </p:tav>
                                        <p:tav tm="100000">
                                          <p:val>
                                            <p:fltVal val="0"/>
                                          </p:val>
                                        </p:tav>
                                      </p:tavLst>
                                    </p:anim>
                                    <p:animEffect transition="in" filter="fade">
                                      <p:cBhvr>
                                        <p:cTn id="28" dur="750"/>
                                        <p:tgtEl>
                                          <p:spTgt spid="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750" fill="hold"/>
                                        <p:tgtEl>
                                          <p:spTgt spid="8"/>
                                        </p:tgtEl>
                                        <p:attrNameLst>
                                          <p:attrName>ppt_w</p:attrName>
                                        </p:attrNameLst>
                                      </p:cBhvr>
                                      <p:tavLst>
                                        <p:tav tm="0">
                                          <p:val>
                                            <p:fltVal val="0"/>
                                          </p:val>
                                        </p:tav>
                                        <p:tav tm="100000">
                                          <p:val>
                                            <p:strVal val="#ppt_w"/>
                                          </p:val>
                                        </p:tav>
                                      </p:tavLst>
                                    </p:anim>
                                    <p:anim calcmode="lin" valueType="num">
                                      <p:cBhvr>
                                        <p:cTn id="32" dur="750" fill="hold"/>
                                        <p:tgtEl>
                                          <p:spTgt spid="8"/>
                                        </p:tgtEl>
                                        <p:attrNameLst>
                                          <p:attrName>ppt_h</p:attrName>
                                        </p:attrNameLst>
                                      </p:cBhvr>
                                      <p:tavLst>
                                        <p:tav tm="0">
                                          <p:val>
                                            <p:fltVal val="0"/>
                                          </p:val>
                                        </p:tav>
                                        <p:tav tm="100000">
                                          <p:val>
                                            <p:strVal val="#ppt_h"/>
                                          </p:val>
                                        </p:tav>
                                      </p:tavLst>
                                    </p:anim>
                                    <p:anim calcmode="lin" valueType="num">
                                      <p:cBhvr>
                                        <p:cTn id="33" dur="750" fill="hold"/>
                                        <p:tgtEl>
                                          <p:spTgt spid="8"/>
                                        </p:tgtEl>
                                        <p:attrNameLst>
                                          <p:attrName>style.rotation</p:attrName>
                                        </p:attrNameLst>
                                      </p:cBhvr>
                                      <p:tavLst>
                                        <p:tav tm="0">
                                          <p:val>
                                            <p:fltVal val="90"/>
                                          </p:val>
                                        </p:tav>
                                        <p:tav tm="100000">
                                          <p:val>
                                            <p:fltVal val="0"/>
                                          </p:val>
                                        </p:tav>
                                      </p:tavLst>
                                    </p:anim>
                                    <p:animEffect transition="in" filter="fade">
                                      <p:cBhvr>
                                        <p:cTn id="34" dur="750"/>
                                        <p:tgtEl>
                                          <p:spTgt spid="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750" fill="hold"/>
                                        <p:tgtEl>
                                          <p:spTgt spid="9"/>
                                        </p:tgtEl>
                                        <p:attrNameLst>
                                          <p:attrName>ppt_w</p:attrName>
                                        </p:attrNameLst>
                                      </p:cBhvr>
                                      <p:tavLst>
                                        <p:tav tm="0">
                                          <p:val>
                                            <p:fltVal val="0"/>
                                          </p:val>
                                        </p:tav>
                                        <p:tav tm="100000">
                                          <p:val>
                                            <p:strVal val="#ppt_w"/>
                                          </p:val>
                                        </p:tav>
                                      </p:tavLst>
                                    </p:anim>
                                    <p:anim calcmode="lin" valueType="num">
                                      <p:cBhvr>
                                        <p:cTn id="38" dur="750" fill="hold"/>
                                        <p:tgtEl>
                                          <p:spTgt spid="9"/>
                                        </p:tgtEl>
                                        <p:attrNameLst>
                                          <p:attrName>ppt_h</p:attrName>
                                        </p:attrNameLst>
                                      </p:cBhvr>
                                      <p:tavLst>
                                        <p:tav tm="0">
                                          <p:val>
                                            <p:fltVal val="0"/>
                                          </p:val>
                                        </p:tav>
                                        <p:tav tm="100000">
                                          <p:val>
                                            <p:strVal val="#ppt_h"/>
                                          </p:val>
                                        </p:tav>
                                      </p:tavLst>
                                    </p:anim>
                                    <p:anim calcmode="lin" valueType="num">
                                      <p:cBhvr>
                                        <p:cTn id="39" dur="750" fill="hold"/>
                                        <p:tgtEl>
                                          <p:spTgt spid="9"/>
                                        </p:tgtEl>
                                        <p:attrNameLst>
                                          <p:attrName>style.rotation</p:attrName>
                                        </p:attrNameLst>
                                      </p:cBhvr>
                                      <p:tavLst>
                                        <p:tav tm="0">
                                          <p:val>
                                            <p:fltVal val="90"/>
                                          </p:val>
                                        </p:tav>
                                        <p:tav tm="100000">
                                          <p:val>
                                            <p:fltVal val="0"/>
                                          </p:val>
                                        </p:tav>
                                      </p:tavLst>
                                    </p:anim>
                                    <p:animEffect transition="in" filter="fade">
                                      <p:cBhvr>
                                        <p:cTn id="40" dur="750"/>
                                        <p:tgtEl>
                                          <p:spTgt spid="9"/>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750" fill="hold"/>
                                        <p:tgtEl>
                                          <p:spTgt spid="10"/>
                                        </p:tgtEl>
                                        <p:attrNameLst>
                                          <p:attrName>ppt_w</p:attrName>
                                        </p:attrNameLst>
                                      </p:cBhvr>
                                      <p:tavLst>
                                        <p:tav tm="0">
                                          <p:val>
                                            <p:fltVal val="0"/>
                                          </p:val>
                                        </p:tav>
                                        <p:tav tm="100000">
                                          <p:val>
                                            <p:strVal val="#ppt_w"/>
                                          </p:val>
                                        </p:tav>
                                      </p:tavLst>
                                    </p:anim>
                                    <p:anim calcmode="lin" valueType="num">
                                      <p:cBhvr>
                                        <p:cTn id="44" dur="750" fill="hold"/>
                                        <p:tgtEl>
                                          <p:spTgt spid="10"/>
                                        </p:tgtEl>
                                        <p:attrNameLst>
                                          <p:attrName>ppt_h</p:attrName>
                                        </p:attrNameLst>
                                      </p:cBhvr>
                                      <p:tavLst>
                                        <p:tav tm="0">
                                          <p:val>
                                            <p:fltVal val="0"/>
                                          </p:val>
                                        </p:tav>
                                        <p:tav tm="100000">
                                          <p:val>
                                            <p:strVal val="#ppt_h"/>
                                          </p:val>
                                        </p:tav>
                                      </p:tavLst>
                                    </p:anim>
                                    <p:anim calcmode="lin" valueType="num">
                                      <p:cBhvr>
                                        <p:cTn id="45" dur="750" fill="hold"/>
                                        <p:tgtEl>
                                          <p:spTgt spid="10"/>
                                        </p:tgtEl>
                                        <p:attrNameLst>
                                          <p:attrName>style.rotation</p:attrName>
                                        </p:attrNameLst>
                                      </p:cBhvr>
                                      <p:tavLst>
                                        <p:tav tm="0">
                                          <p:val>
                                            <p:fltVal val="90"/>
                                          </p:val>
                                        </p:tav>
                                        <p:tav tm="100000">
                                          <p:val>
                                            <p:fltVal val="0"/>
                                          </p:val>
                                        </p:tav>
                                      </p:tavLst>
                                    </p:anim>
                                    <p:animEffect transition="in" filter="fade">
                                      <p:cBhvr>
                                        <p:cTn id="46" dur="750"/>
                                        <p:tgtEl>
                                          <p:spTgt spid="10"/>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750" fill="hold"/>
                                        <p:tgtEl>
                                          <p:spTgt spid="11"/>
                                        </p:tgtEl>
                                        <p:attrNameLst>
                                          <p:attrName>ppt_w</p:attrName>
                                        </p:attrNameLst>
                                      </p:cBhvr>
                                      <p:tavLst>
                                        <p:tav tm="0">
                                          <p:val>
                                            <p:fltVal val="0"/>
                                          </p:val>
                                        </p:tav>
                                        <p:tav tm="100000">
                                          <p:val>
                                            <p:strVal val="#ppt_w"/>
                                          </p:val>
                                        </p:tav>
                                      </p:tavLst>
                                    </p:anim>
                                    <p:anim calcmode="lin" valueType="num">
                                      <p:cBhvr>
                                        <p:cTn id="50" dur="750" fill="hold"/>
                                        <p:tgtEl>
                                          <p:spTgt spid="11"/>
                                        </p:tgtEl>
                                        <p:attrNameLst>
                                          <p:attrName>ppt_h</p:attrName>
                                        </p:attrNameLst>
                                      </p:cBhvr>
                                      <p:tavLst>
                                        <p:tav tm="0">
                                          <p:val>
                                            <p:fltVal val="0"/>
                                          </p:val>
                                        </p:tav>
                                        <p:tav tm="100000">
                                          <p:val>
                                            <p:strVal val="#ppt_h"/>
                                          </p:val>
                                        </p:tav>
                                      </p:tavLst>
                                    </p:anim>
                                    <p:anim calcmode="lin" valueType="num">
                                      <p:cBhvr>
                                        <p:cTn id="51" dur="750" fill="hold"/>
                                        <p:tgtEl>
                                          <p:spTgt spid="11"/>
                                        </p:tgtEl>
                                        <p:attrNameLst>
                                          <p:attrName>style.rotation</p:attrName>
                                        </p:attrNameLst>
                                      </p:cBhvr>
                                      <p:tavLst>
                                        <p:tav tm="0">
                                          <p:val>
                                            <p:fltVal val="90"/>
                                          </p:val>
                                        </p:tav>
                                        <p:tav tm="100000">
                                          <p:val>
                                            <p:fltVal val="0"/>
                                          </p:val>
                                        </p:tav>
                                      </p:tavLst>
                                    </p:anim>
                                    <p:animEffect transition="in" filter="fade">
                                      <p:cBhvr>
                                        <p:cTn id="52" dur="750"/>
                                        <p:tgtEl>
                                          <p:spTgt spid="11"/>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750" fill="hold"/>
                                        <p:tgtEl>
                                          <p:spTgt spid="12"/>
                                        </p:tgtEl>
                                        <p:attrNameLst>
                                          <p:attrName>ppt_w</p:attrName>
                                        </p:attrNameLst>
                                      </p:cBhvr>
                                      <p:tavLst>
                                        <p:tav tm="0">
                                          <p:val>
                                            <p:fltVal val="0"/>
                                          </p:val>
                                        </p:tav>
                                        <p:tav tm="100000">
                                          <p:val>
                                            <p:strVal val="#ppt_w"/>
                                          </p:val>
                                        </p:tav>
                                      </p:tavLst>
                                    </p:anim>
                                    <p:anim calcmode="lin" valueType="num">
                                      <p:cBhvr>
                                        <p:cTn id="56" dur="750" fill="hold"/>
                                        <p:tgtEl>
                                          <p:spTgt spid="12"/>
                                        </p:tgtEl>
                                        <p:attrNameLst>
                                          <p:attrName>ppt_h</p:attrName>
                                        </p:attrNameLst>
                                      </p:cBhvr>
                                      <p:tavLst>
                                        <p:tav tm="0">
                                          <p:val>
                                            <p:fltVal val="0"/>
                                          </p:val>
                                        </p:tav>
                                        <p:tav tm="100000">
                                          <p:val>
                                            <p:strVal val="#ppt_h"/>
                                          </p:val>
                                        </p:tav>
                                      </p:tavLst>
                                    </p:anim>
                                    <p:anim calcmode="lin" valueType="num">
                                      <p:cBhvr>
                                        <p:cTn id="57" dur="750" fill="hold"/>
                                        <p:tgtEl>
                                          <p:spTgt spid="12"/>
                                        </p:tgtEl>
                                        <p:attrNameLst>
                                          <p:attrName>style.rotation</p:attrName>
                                        </p:attrNameLst>
                                      </p:cBhvr>
                                      <p:tavLst>
                                        <p:tav tm="0">
                                          <p:val>
                                            <p:fltVal val="90"/>
                                          </p:val>
                                        </p:tav>
                                        <p:tav tm="100000">
                                          <p:val>
                                            <p:fltVal val="0"/>
                                          </p:val>
                                        </p:tav>
                                      </p:tavLst>
                                    </p:anim>
                                    <p:animEffect transition="in" filter="fade">
                                      <p:cBhvr>
                                        <p:cTn id="58" dur="750"/>
                                        <p:tgtEl>
                                          <p:spTgt spid="12"/>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750" fill="hold"/>
                                        <p:tgtEl>
                                          <p:spTgt spid="13"/>
                                        </p:tgtEl>
                                        <p:attrNameLst>
                                          <p:attrName>ppt_w</p:attrName>
                                        </p:attrNameLst>
                                      </p:cBhvr>
                                      <p:tavLst>
                                        <p:tav tm="0">
                                          <p:val>
                                            <p:fltVal val="0"/>
                                          </p:val>
                                        </p:tav>
                                        <p:tav tm="100000">
                                          <p:val>
                                            <p:strVal val="#ppt_w"/>
                                          </p:val>
                                        </p:tav>
                                      </p:tavLst>
                                    </p:anim>
                                    <p:anim calcmode="lin" valueType="num">
                                      <p:cBhvr>
                                        <p:cTn id="62" dur="750" fill="hold"/>
                                        <p:tgtEl>
                                          <p:spTgt spid="13"/>
                                        </p:tgtEl>
                                        <p:attrNameLst>
                                          <p:attrName>ppt_h</p:attrName>
                                        </p:attrNameLst>
                                      </p:cBhvr>
                                      <p:tavLst>
                                        <p:tav tm="0">
                                          <p:val>
                                            <p:fltVal val="0"/>
                                          </p:val>
                                        </p:tav>
                                        <p:tav tm="100000">
                                          <p:val>
                                            <p:strVal val="#ppt_h"/>
                                          </p:val>
                                        </p:tav>
                                      </p:tavLst>
                                    </p:anim>
                                    <p:anim calcmode="lin" valueType="num">
                                      <p:cBhvr>
                                        <p:cTn id="63" dur="750" fill="hold"/>
                                        <p:tgtEl>
                                          <p:spTgt spid="13"/>
                                        </p:tgtEl>
                                        <p:attrNameLst>
                                          <p:attrName>style.rotation</p:attrName>
                                        </p:attrNameLst>
                                      </p:cBhvr>
                                      <p:tavLst>
                                        <p:tav tm="0">
                                          <p:val>
                                            <p:fltVal val="90"/>
                                          </p:val>
                                        </p:tav>
                                        <p:tav tm="100000">
                                          <p:val>
                                            <p:fltVal val="0"/>
                                          </p:val>
                                        </p:tav>
                                      </p:tavLst>
                                    </p:anim>
                                    <p:animEffect transition="in" filter="fade">
                                      <p:cBhvr>
                                        <p:cTn id="64" dur="750"/>
                                        <p:tgtEl>
                                          <p:spTgt spid="13"/>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750" fill="hold"/>
                                        <p:tgtEl>
                                          <p:spTgt spid="14"/>
                                        </p:tgtEl>
                                        <p:attrNameLst>
                                          <p:attrName>ppt_w</p:attrName>
                                        </p:attrNameLst>
                                      </p:cBhvr>
                                      <p:tavLst>
                                        <p:tav tm="0">
                                          <p:val>
                                            <p:fltVal val="0"/>
                                          </p:val>
                                        </p:tav>
                                        <p:tav tm="100000">
                                          <p:val>
                                            <p:strVal val="#ppt_w"/>
                                          </p:val>
                                        </p:tav>
                                      </p:tavLst>
                                    </p:anim>
                                    <p:anim calcmode="lin" valueType="num">
                                      <p:cBhvr>
                                        <p:cTn id="68" dur="750" fill="hold"/>
                                        <p:tgtEl>
                                          <p:spTgt spid="14"/>
                                        </p:tgtEl>
                                        <p:attrNameLst>
                                          <p:attrName>ppt_h</p:attrName>
                                        </p:attrNameLst>
                                      </p:cBhvr>
                                      <p:tavLst>
                                        <p:tav tm="0">
                                          <p:val>
                                            <p:fltVal val="0"/>
                                          </p:val>
                                        </p:tav>
                                        <p:tav tm="100000">
                                          <p:val>
                                            <p:strVal val="#ppt_h"/>
                                          </p:val>
                                        </p:tav>
                                      </p:tavLst>
                                    </p:anim>
                                    <p:anim calcmode="lin" valueType="num">
                                      <p:cBhvr>
                                        <p:cTn id="69" dur="750" fill="hold"/>
                                        <p:tgtEl>
                                          <p:spTgt spid="14"/>
                                        </p:tgtEl>
                                        <p:attrNameLst>
                                          <p:attrName>style.rotation</p:attrName>
                                        </p:attrNameLst>
                                      </p:cBhvr>
                                      <p:tavLst>
                                        <p:tav tm="0">
                                          <p:val>
                                            <p:fltVal val="90"/>
                                          </p:val>
                                        </p:tav>
                                        <p:tav tm="100000">
                                          <p:val>
                                            <p:fltVal val="0"/>
                                          </p:val>
                                        </p:tav>
                                      </p:tavLst>
                                    </p:anim>
                                    <p:animEffect transition="in" filter="fade">
                                      <p:cBhvr>
                                        <p:cTn id="70" dur="750"/>
                                        <p:tgtEl>
                                          <p:spTgt spid="14"/>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750" fill="hold"/>
                                        <p:tgtEl>
                                          <p:spTgt spid="15"/>
                                        </p:tgtEl>
                                        <p:attrNameLst>
                                          <p:attrName>ppt_w</p:attrName>
                                        </p:attrNameLst>
                                      </p:cBhvr>
                                      <p:tavLst>
                                        <p:tav tm="0">
                                          <p:val>
                                            <p:fltVal val="0"/>
                                          </p:val>
                                        </p:tav>
                                        <p:tav tm="100000">
                                          <p:val>
                                            <p:strVal val="#ppt_w"/>
                                          </p:val>
                                        </p:tav>
                                      </p:tavLst>
                                    </p:anim>
                                    <p:anim calcmode="lin" valueType="num">
                                      <p:cBhvr>
                                        <p:cTn id="74" dur="750" fill="hold"/>
                                        <p:tgtEl>
                                          <p:spTgt spid="15"/>
                                        </p:tgtEl>
                                        <p:attrNameLst>
                                          <p:attrName>ppt_h</p:attrName>
                                        </p:attrNameLst>
                                      </p:cBhvr>
                                      <p:tavLst>
                                        <p:tav tm="0">
                                          <p:val>
                                            <p:fltVal val="0"/>
                                          </p:val>
                                        </p:tav>
                                        <p:tav tm="100000">
                                          <p:val>
                                            <p:strVal val="#ppt_h"/>
                                          </p:val>
                                        </p:tav>
                                      </p:tavLst>
                                    </p:anim>
                                    <p:anim calcmode="lin" valueType="num">
                                      <p:cBhvr>
                                        <p:cTn id="75" dur="750" fill="hold"/>
                                        <p:tgtEl>
                                          <p:spTgt spid="15"/>
                                        </p:tgtEl>
                                        <p:attrNameLst>
                                          <p:attrName>style.rotation</p:attrName>
                                        </p:attrNameLst>
                                      </p:cBhvr>
                                      <p:tavLst>
                                        <p:tav tm="0">
                                          <p:val>
                                            <p:fltVal val="90"/>
                                          </p:val>
                                        </p:tav>
                                        <p:tav tm="100000">
                                          <p:val>
                                            <p:fltVal val="0"/>
                                          </p:val>
                                        </p:tav>
                                      </p:tavLst>
                                    </p:anim>
                                    <p:animEffect transition="in" filter="fade">
                                      <p:cBhvr>
                                        <p:cTn id="76" dur="750"/>
                                        <p:tgtEl>
                                          <p:spTgt spid="15"/>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750" fill="hold"/>
                                        <p:tgtEl>
                                          <p:spTgt spid="16"/>
                                        </p:tgtEl>
                                        <p:attrNameLst>
                                          <p:attrName>ppt_w</p:attrName>
                                        </p:attrNameLst>
                                      </p:cBhvr>
                                      <p:tavLst>
                                        <p:tav tm="0">
                                          <p:val>
                                            <p:fltVal val="0"/>
                                          </p:val>
                                        </p:tav>
                                        <p:tav tm="100000">
                                          <p:val>
                                            <p:strVal val="#ppt_w"/>
                                          </p:val>
                                        </p:tav>
                                      </p:tavLst>
                                    </p:anim>
                                    <p:anim calcmode="lin" valueType="num">
                                      <p:cBhvr>
                                        <p:cTn id="80" dur="750" fill="hold"/>
                                        <p:tgtEl>
                                          <p:spTgt spid="16"/>
                                        </p:tgtEl>
                                        <p:attrNameLst>
                                          <p:attrName>ppt_h</p:attrName>
                                        </p:attrNameLst>
                                      </p:cBhvr>
                                      <p:tavLst>
                                        <p:tav tm="0">
                                          <p:val>
                                            <p:fltVal val="0"/>
                                          </p:val>
                                        </p:tav>
                                        <p:tav tm="100000">
                                          <p:val>
                                            <p:strVal val="#ppt_h"/>
                                          </p:val>
                                        </p:tav>
                                      </p:tavLst>
                                    </p:anim>
                                    <p:anim calcmode="lin" valueType="num">
                                      <p:cBhvr>
                                        <p:cTn id="81" dur="750" fill="hold"/>
                                        <p:tgtEl>
                                          <p:spTgt spid="16"/>
                                        </p:tgtEl>
                                        <p:attrNameLst>
                                          <p:attrName>style.rotation</p:attrName>
                                        </p:attrNameLst>
                                      </p:cBhvr>
                                      <p:tavLst>
                                        <p:tav tm="0">
                                          <p:val>
                                            <p:fltVal val="90"/>
                                          </p:val>
                                        </p:tav>
                                        <p:tav tm="100000">
                                          <p:val>
                                            <p:fltVal val="0"/>
                                          </p:val>
                                        </p:tav>
                                      </p:tavLst>
                                    </p:anim>
                                    <p:animEffect transition="in" filter="fade">
                                      <p:cBhvr>
                                        <p:cTn id="82" dur="750"/>
                                        <p:tgtEl>
                                          <p:spTgt spid="16"/>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p:cTn id="85" dur="750" fill="hold"/>
                                        <p:tgtEl>
                                          <p:spTgt spid="17"/>
                                        </p:tgtEl>
                                        <p:attrNameLst>
                                          <p:attrName>ppt_w</p:attrName>
                                        </p:attrNameLst>
                                      </p:cBhvr>
                                      <p:tavLst>
                                        <p:tav tm="0">
                                          <p:val>
                                            <p:fltVal val="0"/>
                                          </p:val>
                                        </p:tav>
                                        <p:tav tm="100000">
                                          <p:val>
                                            <p:strVal val="#ppt_w"/>
                                          </p:val>
                                        </p:tav>
                                      </p:tavLst>
                                    </p:anim>
                                    <p:anim calcmode="lin" valueType="num">
                                      <p:cBhvr>
                                        <p:cTn id="86" dur="750" fill="hold"/>
                                        <p:tgtEl>
                                          <p:spTgt spid="17"/>
                                        </p:tgtEl>
                                        <p:attrNameLst>
                                          <p:attrName>ppt_h</p:attrName>
                                        </p:attrNameLst>
                                      </p:cBhvr>
                                      <p:tavLst>
                                        <p:tav tm="0">
                                          <p:val>
                                            <p:fltVal val="0"/>
                                          </p:val>
                                        </p:tav>
                                        <p:tav tm="100000">
                                          <p:val>
                                            <p:strVal val="#ppt_h"/>
                                          </p:val>
                                        </p:tav>
                                      </p:tavLst>
                                    </p:anim>
                                    <p:anim calcmode="lin" valueType="num">
                                      <p:cBhvr>
                                        <p:cTn id="87" dur="750" fill="hold"/>
                                        <p:tgtEl>
                                          <p:spTgt spid="17"/>
                                        </p:tgtEl>
                                        <p:attrNameLst>
                                          <p:attrName>style.rotation</p:attrName>
                                        </p:attrNameLst>
                                      </p:cBhvr>
                                      <p:tavLst>
                                        <p:tav tm="0">
                                          <p:val>
                                            <p:fltVal val="90"/>
                                          </p:val>
                                        </p:tav>
                                        <p:tav tm="100000">
                                          <p:val>
                                            <p:fltVal val="0"/>
                                          </p:val>
                                        </p:tav>
                                      </p:tavLst>
                                    </p:anim>
                                    <p:animEffect transition="in" filter="fade">
                                      <p:cBhvr>
                                        <p:cTn id="88" dur="750"/>
                                        <p:tgtEl>
                                          <p:spTgt spid="17"/>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750" fill="hold"/>
                                        <p:tgtEl>
                                          <p:spTgt spid="18"/>
                                        </p:tgtEl>
                                        <p:attrNameLst>
                                          <p:attrName>ppt_w</p:attrName>
                                        </p:attrNameLst>
                                      </p:cBhvr>
                                      <p:tavLst>
                                        <p:tav tm="0">
                                          <p:val>
                                            <p:fltVal val="0"/>
                                          </p:val>
                                        </p:tav>
                                        <p:tav tm="100000">
                                          <p:val>
                                            <p:strVal val="#ppt_w"/>
                                          </p:val>
                                        </p:tav>
                                      </p:tavLst>
                                    </p:anim>
                                    <p:anim calcmode="lin" valueType="num">
                                      <p:cBhvr>
                                        <p:cTn id="92" dur="750" fill="hold"/>
                                        <p:tgtEl>
                                          <p:spTgt spid="18"/>
                                        </p:tgtEl>
                                        <p:attrNameLst>
                                          <p:attrName>ppt_h</p:attrName>
                                        </p:attrNameLst>
                                      </p:cBhvr>
                                      <p:tavLst>
                                        <p:tav tm="0">
                                          <p:val>
                                            <p:fltVal val="0"/>
                                          </p:val>
                                        </p:tav>
                                        <p:tav tm="100000">
                                          <p:val>
                                            <p:strVal val="#ppt_h"/>
                                          </p:val>
                                        </p:tav>
                                      </p:tavLst>
                                    </p:anim>
                                    <p:anim calcmode="lin" valueType="num">
                                      <p:cBhvr>
                                        <p:cTn id="93" dur="750" fill="hold"/>
                                        <p:tgtEl>
                                          <p:spTgt spid="18"/>
                                        </p:tgtEl>
                                        <p:attrNameLst>
                                          <p:attrName>style.rotation</p:attrName>
                                        </p:attrNameLst>
                                      </p:cBhvr>
                                      <p:tavLst>
                                        <p:tav tm="0">
                                          <p:val>
                                            <p:fltVal val="90"/>
                                          </p:val>
                                        </p:tav>
                                        <p:tav tm="100000">
                                          <p:val>
                                            <p:fltVal val="0"/>
                                          </p:val>
                                        </p:tav>
                                      </p:tavLst>
                                    </p:anim>
                                    <p:animEffect transition="in" filter="fade">
                                      <p:cBhvr>
                                        <p:cTn id="94" dur="750"/>
                                        <p:tgtEl>
                                          <p:spTgt spid="18"/>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p:cTn id="97" dur="750" fill="hold"/>
                                        <p:tgtEl>
                                          <p:spTgt spid="19"/>
                                        </p:tgtEl>
                                        <p:attrNameLst>
                                          <p:attrName>ppt_w</p:attrName>
                                        </p:attrNameLst>
                                      </p:cBhvr>
                                      <p:tavLst>
                                        <p:tav tm="0">
                                          <p:val>
                                            <p:fltVal val="0"/>
                                          </p:val>
                                        </p:tav>
                                        <p:tav tm="100000">
                                          <p:val>
                                            <p:strVal val="#ppt_w"/>
                                          </p:val>
                                        </p:tav>
                                      </p:tavLst>
                                    </p:anim>
                                    <p:anim calcmode="lin" valueType="num">
                                      <p:cBhvr>
                                        <p:cTn id="98" dur="750" fill="hold"/>
                                        <p:tgtEl>
                                          <p:spTgt spid="19"/>
                                        </p:tgtEl>
                                        <p:attrNameLst>
                                          <p:attrName>ppt_h</p:attrName>
                                        </p:attrNameLst>
                                      </p:cBhvr>
                                      <p:tavLst>
                                        <p:tav tm="0">
                                          <p:val>
                                            <p:fltVal val="0"/>
                                          </p:val>
                                        </p:tav>
                                        <p:tav tm="100000">
                                          <p:val>
                                            <p:strVal val="#ppt_h"/>
                                          </p:val>
                                        </p:tav>
                                      </p:tavLst>
                                    </p:anim>
                                    <p:anim calcmode="lin" valueType="num">
                                      <p:cBhvr>
                                        <p:cTn id="99" dur="750" fill="hold"/>
                                        <p:tgtEl>
                                          <p:spTgt spid="19"/>
                                        </p:tgtEl>
                                        <p:attrNameLst>
                                          <p:attrName>style.rotation</p:attrName>
                                        </p:attrNameLst>
                                      </p:cBhvr>
                                      <p:tavLst>
                                        <p:tav tm="0">
                                          <p:val>
                                            <p:fltVal val="90"/>
                                          </p:val>
                                        </p:tav>
                                        <p:tav tm="100000">
                                          <p:val>
                                            <p:fltVal val="0"/>
                                          </p:val>
                                        </p:tav>
                                      </p:tavLst>
                                    </p:anim>
                                    <p:animEffect transition="in" filter="fade">
                                      <p:cBhvr>
                                        <p:cTn id="100" dur="750"/>
                                        <p:tgtEl>
                                          <p:spTgt spid="19"/>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20"/>
                                        </p:tgtEl>
                                        <p:attrNameLst>
                                          <p:attrName>style.visibility</p:attrName>
                                        </p:attrNameLst>
                                      </p:cBhvr>
                                      <p:to>
                                        <p:strVal val="visible"/>
                                      </p:to>
                                    </p:set>
                                    <p:anim calcmode="lin" valueType="num">
                                      <p:cBhvr>
                                        <p:cTn id="103" dur="750" fill="hold"/>
                                        <p:tgtEl>
                                          <p:spTgt spid="20"/>
                                        </p:tgtEl>
                                        <p:attrNameLst>
                                          <p:attrName>ppt_w</p:attrName>
                                        </p:attrNameLst>
                                      </p:cBhvr>
                                      <p:tavLst>
                                        <p:tav tm="0">
                                          <p:val>
                                            <p:fltVal val="0"/>
                                          </p:val>
                                        </p:tav>
                                        <p:tav tm="100000">
                                          <p:val>
                                            <p:strVal val="#ppt_w"/>
                                          </p:val>
                                        </p:tav>
                                      </p:tavLst>
                                    </p:anim>
                                    <p:anim calcmode="lin" valueType="num">
                                      <p:cBhvr>
                                        <p:cTn id="104" dur="750" fill="hold"/>
                                        <p:tgtEl>
                                          <p:spTgt spid="20"/>
                                        </p:tgtEl>
                                        <p:attrNameLst>
                                          <p:attrName>ppt_h</p:attrName>
                                        </p:attrNameLst>
                                      </p:cBhvr>
                                      <p:tavLst>
                                        <p:tav tm="0">
                                          <p:val>
                                            <p:fltVal val="0"/>
                                          </p:val>
                                        </p:tav>
                                        <p:tav tm="100000">
                                          <p:val>
                                            <p:strVal val="#ppt_h"/>
                                          </p:val>
                                        </p:tav>
                                      </p:tavLst>
                                    </p:anim>
                                    <p:anim calcmode="lin" valueType="num">
                                      <p:cBhvr>
                                        <p:cTn id="105" dur="750" fill="hold"/>
                                        <p:tgtEl>
                                          <p:spTgt spid="20"/>
                                        </p:tgtEl>
                                        <p:attrNameLst>
                                          <p:attrName>style.rotation</p:attrName>
                                        </p:attrNameLst>
                                      </p:cBhvr>
                                      <p:tavLst>
                                        <p:tav tm="0">
                                          <p:val>
                                            <p:fltVal val="90"/>
                                          </p:val>
                                        </p:tav>
                                        <p:tav tm="100000">
                                          <p:val>
                                            <p:fltVal val="0"/>
                                          </p:val>
                                        </p:tav>
                                      </p:tavLst>
                                    </p:anim>
                                    <p:animEffect transition="in" filter="fade">
                                      <p:cBhvr>
                                        <p:cTn id="106" dur="750"/>
                                        <p:tgtEl>
                                          <p:spTgt spid="20"/>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p:cTn id="109" dur="750" fill="hold"/>
                                        <p:tgtEl>
                                          <p:spTgt spid="21"/>
                                        </p:tgtEl>
                                        <p:attrNameLst>
                                          <p:attrName>ppt_w</p:attrName>
                                        </p:attrNameLst>
                                      </p:cBhvr>
                                      <p:tavLst>
                                        <p:tav tm="0">
                                          <p:val>
                                            <p:fltVal val="0"/>
                                          </p:val>
                                        </p:tav>
                                        <p:tav tm="100000">
                                          <p:val>
                                            <p:strVal val="#ppt_w"/>
                                          </p:val>
                                        </p:tav>
                                      </p:tavLst>
                                    </p:anim>
                                    <p:anim calcmode="lin" valueType="num">
                                      <p:cBhvr>
                                        <p:cTn id="110" dur="750" fill="hold"/>
                                        <p:tgtEl>
                                          <p:spTgt spid="21"/>
                                        </p:tgtEl>
                                        <p:attrNameLst>
                                          <p:attrName>ppt_h</p:attrName>
                                        </p:attrNameLst>
                                      </p:cBhvr>
                                      <p:tavLst>
                                        <p:tav tm="0">
                                          <p:val>
                                            <p:fltVal val="0"/>
                                          </p:val>
                                        </p:tav>
                                        <p:tav tm="100000">
                                          <p:val>
                                            <p:strVal val="#ppt_h"/>
                                          </p:val>
                                        </p:tav>
                                      </p:tavLst>
                                    </p:anim>
                                    <p:anim calcmode="lin" valueType="num">
                                      <p:cBhvr>
                                        <p:cTn id="111" dur="750" fill="hold"/>
                                        <p:tgtEl>
                                          <p:spTgt spid="21"/>
                                        </p:tgtEl>
                                        <p:attrNameLst>
                                          <p:attrName>style.rotation</p:attrName>
                                        </p:attrNameLst>
                                      </p:cBhvr>
                                      <p:tavLst>
                                        <p:tav tm="0">
                                          <p:val>
                                            <p:fltVal val="90"/>
                                          </p:val>
                                        </p:tav>
                                        <p:tav tm="100000">
                                          <p:val>
                                            <p:fltVal val="0"/>
                                          </p:val>
                                        </p:tav>
                                      </p:tavLst>
                                    </p:anim>
                                    <p:animEffect transition="in" filter="fade">
                                      <p:cBhvr>
                                        <p:cTn id="112" dur="750"/>
                                        <p:tgtEl>
                                          <p:spTgt spid="21"/>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p:cTn id="115" dur="750" fill="hold"/>
                                        <p:tgtEl>
                                          <p:spTgt spid="22"/>
                                        </p:tgtEl>
                                        <p:attrNameLst>
                                          <p:attrName>ppt_w</p:attrName>
                                        </p:attrNameLst>
                                      </p:cBhvr>
                                      <p:tavLst>
                                        <p:tav tm="0">
                                          <p:val>
                                            <p:fltVal val="0"/>
                                          </p:val>
                                        </p:tav>
                                        <p:tav tm="100000">
                                          <p:val>
                                            <p:strVal val="#ppt_w"/>
                                          </p:val>
                                        </p:tav>
                                      </p:tavLst>
                                    </p:anim>
                                    <p:anim calcmode="lin" valueType="num">
                                      <p:cBhvr>
                                        <p:cTn id="116" dur="750" fill="hold"/>
                                        <p:tgtEl>
                                          <p:spTgt spid="22"/>
                                        </p:tgtEl>
                                        <p:attrNameLst>
                                          <p:attrName>ppt_h</p:attrName>
                                        </p:attrNameLst>
                                      </p:cBhvr>
                                      <p:tavLst>
                                        <p:tav tm="0">
                                          <p:val>
                                            <p:fltVal val="0"/>
                                          </p:val>
                                        </p:tav>
                                        <p:tav tm="100000">
                                          <p:val>
                                            <p:strVal val="#ppt_h"/>
                                          </p:val>
                                        </p:tav>
                                      </p:tavLst>
                                    </p:anim>
                                    <p:anim calcmode="lin" valueType="num">
                                      <p:cBhvr>
                                        <p:cTn id="117" dur="750" fill="hold"/>
                                        <p:tgtEl>
                                          <p:spTgt spid="22"/>
                                        </p:tgtEl>
                                        <p:attrNameLst>
                                          <p:attrName>style.rotation</p:attrName>
                                        </p:attrNameLst>
                                      </p:cBhvr>
                                      <p:tavLst>
                                        <p:tav tm="0">
                                          <p:val>
                                            <p:fltVal val="90"/>
                                          </p:val>
                                        </p:tav>
                                        <p:tav tm="100000">
                                          <p:val>
                                            <p:fltVal val="0"/>
                                          </p:val>
                                        </p:tav>
                                      </p:tavLst>
                                    </p:anim>
                                    <p:animEffect transition="in" filter="fade">
                                      <p:cBhvr>
                                        <p:cTn id="118" dur="750"/>
                                        <p:tgtEl>
                                          <p:spTgt spid="22"/>
                                        </p:tgtEl>
                                      </p:cBhvr>
                                    </p:animEffect>
                                  </p:childTnLst>
                                </p:cTn>
                              </p:par>
                              <p:par>
                                <p:cTn id="119" presetID="31" presetClass="entr" presetSubtype="0" fill="hold" grpId="0" nodeType="withEffect">
                                  <p:stCondLst>
                                    <p:cond delay="0"/>
                                  </p:stCondLst>
                                  <p:childTnLst>
                                    <p:set>
                                      <p:cBhvr>
                                        <p:cTn id="120" dur="1" fill="hold">
                                          <p:stCondLst>
                                            <p:cond delay="0"/>
                                          </p:stCondLst>
                                        </p:cTn>
                                        <p:tgtEl>
                                          <p:spTgt spid="23"/>
                                        </p:tgtEl>
                                        <p:attrNameLst>
                                          <p:attrName>style.visibility</p:attrName>
                                        </p:attrNameLst>
                                      </p:cBhvr>
                                      <p:to>
                                        <p:strVal val="visible"/>
                                      </p:to>
                                    </p:set>
                                    <p:anim calcmode="lin" valueType="num">
                                      <p:cBhvr>
                                        <p:cTn id="121" dur="750" fill="hold"/>
                                        <p:tgtEl>
                                          <p:spTgt spid="23"/>
                                        </p:tgtEl>
                                        <p:attrNameLst>
                                          <p:attrName>ppt_w</p:attrName>
                                        </p:attrNameLst>
                                      </p:cBhvr>
                                      <p:tavLst>
                                        <p:tav tm="0">
                                          <p:val>
                                            <p:fltVal val="0"/>
                                          </p:val>
                                        </p:tav>
                                        <p:tav tm="100000">
                                          <p:val>
                                            <p:strVal val="#ppt_w"/>
                                          </p:val>
                                        </p:tav>
                                      </p:tavLst>
                                    </p:anim>
                                    <p:anim calcmode="lin" valueType="num">
                                      <p:cBhvr>
                                        <p:cTn id="122" dur="750" fill="hold"/>
                                        <p:tgtEl>
                                          <p:spTgt spid="23"/>
                                        </p:tgtEl>
                                        <p:attrNameLst>
                                          <p:attrName>ppt_h</p:attrName>
                                        </p:attrNameLst>
                                      </p:cBhvr>
                                      <p:tavLst>
                                        <p:tav tm="0">
                                          <p:val>
                                            <p:fltVal val="0"/>
                                          </p:val>
                                        </p:tav>
                                        <p:tav tm="100000">
                                          <p:val>
                                            <p:strVal val="#ppt_h"/>
                                          </p:val>
                                        </p:tav>
                                      </p:tavLst>
                                    </p:anim>
                                    <p:anim calcmode="lin" valueType="num">
                                      <p:cBhvr>
                                        <p:cTn id="123" dur="750" fill="hold"/>
                                        <p:tgtEl>
                                          <p:spTgt spid="23"/>
                                        </p:tgtEl>
                                        <p:attrNameLst>
                                          <p:attrName>style.rotation</p:attrName>
                                        </p:attrNameLst>
                                      </p:cBhvr>
                                      <p:tavLst>
                                        <p:tav tm="0">
                                          <p:val>
                                            <p:fltVal val="90"/>
                                          </p:val>
                                        </p:tav>
                                        <p:tav tm="100000">
                                          <p:val>
                                            <p:fltVal val="0"/>
                                          </p:val>
                                        </p:tav>
                                      </p:tavLst>
                                    </p:anim>
                                    <p:animEffect transition="in" filter="fade">
                                      <p:cBhvr>
                                        <p:cTn id="124" dur="750"/>
                                        <p:tgtEl>
                                          <p:spTgt spid="23"/>
                                        </p:tgtEl>
                                      </p:cBhvr>
                                    </p:animEffect>
                                  </p:childTnLst>
                                </p:cTn>
                              </p:par>
                              <p:par>
                                <p:cTn id="125" presetID="31" presetClass="entr" presetSubtype="0" fill="hold" nodeType="withEffect">
                                  <p:stCondLst>
                                    <p:cond delay="0"/>
                                  </p:stCondLst>
                                  <p:childTnLst>
                                    <p:set>
                                      <p:cBhvr>
                                        <p:cTn id="126" dur="1" fill="hold">
                                          <p:stCondLst>
                                            <p:cond delay="0"/>
                                          </p:stCondLst>
                                        </p:cTn>
                                        <p:tgtEl>
                                          <p:spTgt spid="24"/>
                                        </p:tgtEl>
                                        <p:attrNameLst>
                                          <p:attrName>style.visibility</p:attrName>
                                        </p:attrNameLst>
                                      </p:cBhvr>
                                      <p:to>
                                        <p:strVal val="visible"/>
                                      </p:to>
                                    </p:set>
                                    <p:anim calcmode="lin" valueType="num">
                                      <p:cBhvr>
                                        <p:cTn id="127" dur="750" fill="hold"/>
                                        <p:tgtEl>
                                          <p:spTgt spid="24"/>
                                        </p:tgtEl>
                                        <p:attrNameLst>
                                          <p:attrName>ppt_w</p:attrName>
                                        </p:attrNameLst>
                                      </p:cBhvr>
                                      <p:tavLst>
                                        <p:tav tm="0">
                                          <p:val>
                                            <p:fltVal val="0"/>
                                          </p:val>
                                        </p:tav>
                                        <p:tav tm="100000">
                                          <p:val>
                                            <p:strVal val="#ppt_w"/>
                                          </p:val>
                                        </p:tav>
                                      </p:tavLst>
                                    </p:anim>
                                    <p:anim calcmode="lin" valueType="num">
                                      <p:cBhvr>
                                        <p:cTn id="128" dur="750" fill="hold"/>
                                        <p:tgtEl>
                                          <p:spTgt spid="24"/>
                                        </p:tgtEl>
                                        <p:attrNameLst>
                                          <p:attrName>ppt_h</p:attrName>
                                        </p:attrNameLst>
                                      </p:cBhvr>
                                      <p:tavLst>
                                        <p:tav tm="0">
                                          <p:val>
                                            <p:fltVal val="0"/>
                                          </p:val>
                                        </p:tav>
                                        <p:tav tm="100000">
                                          <p:val>
                                            <p:strVal val="#ppt_h"/>
                                          </p:val>
                                        </p:tav>
                                      </p:tavLst>
                                    </p:anim>
                                    <p:anim calcmode="lin" valueType="num">
                                      <p:cBhvr>
                                        <p:cTn id="129" dur="750" fill="hold"/>
                                        <p:tgtEl>
                                          <p:spTgt spid="24"/>
                                        </p:tgtEl>
                                        <p:attrNameLst>
                                          <p:attrName>style.rotation</p:attrName>
                                        </p:attrNameLst>
                                      </p:cBhvr>
                                      <p:tavLst>
                                        <p:tav tm="0">
                                          <p:val>
                                            <p:fltVal val="90"/>
                                          </p:val>
                                        </p:tav>
                                        <p:tav tm="100000">
                                          <p:val>
                                            <p:fltVal val="0"/>
                                          </p:val>
                                        </p:tav>
                                      </p:tavLst>
                                    </p:anim>
                                    <p:animEffect transition="in" filter="fade">
                                      <p:cBhvr>
                                        <p:cTn id="130" dur="750"/>
                                        <p:tgtEl>
                                          <p:spTgt spid="24"/>
                                        </p:tgtEl>
                                      </p:cBhvr>
                                    </p:animEffect>
                                  </p:childTnLst>
                                </p:cTn>
                              </p:par>
                              <p:par>
                                <p:cTn id="131" presetID="31" presetClass="entr" presetSubtype="0" fill="hold" grpId="0" nodeType="withEffect">
                                  <p:stCondLst>
                                    <p:cond delay="0"/>
                                  </p:stCondLst>
                                  <p:childTnLst>
                                    <p:set>
                                      <p:cBhvr>
                                        <p:cTn id="132" dur="1" fill="hold">
                                          <p:stCondLst>
                                            <p:cond delay="0"/>
                                          </p:stCondLst>
                                        </p:cTn>
                                        <p:tgtEl>
                                          <p:spTgt spid="36"/>
                                        </p:tgtEl>
                                        <p:attrNameLst>
                                          <p:attrName>style.visibility</p:attrName>
                                        </p:attrNameLst>
                                      </p:cBhvr>
                                      <p:to>
                                        <p:strVal val="visible"/>
                                      </p:to>
                                    </p:set>
                                    <p:anim calcmode="lin" valueType="num">
                                      <p:cBhvr>
                                        <p:cTn id="133" dur="750" fill="hold"/>
                                        <p:tgtEl>
                                          <p:spTgt spid="36"/>
                                        </p:tgtEl>
                                        <p:attrNameLst>
                                          <p:attrName>ppt_w</p:attrName>
                                        </p:attrNameLst>
                                      </p:cBhvr>
                                      <p:tavLst>
                                        <p:tav tm="0">
                                          <p:val>
                                            <p:fltVal val="0"/>
                                          </p:val>
                                        </p:tav>
                                        <p:tav tm="100000">
                                          <p:val>
                                            <p:strVal val="#ppt_w"/>
                                          </p:val>
                                        </p:tav>
                                      </p:tavLst>
                                    </p:anim>
                                    <p:anim calcmode="lin" valueType="num">
                                      <p:cBhvr>
                                        <p:cTn id="134" dur="750" fill="hold"/>
                                        <p:tgtEl>
                                          <p:spTgt spid="36"/>
                                        </p:tgtEl>
                                        <p:attrNameLst>
                                          <p:attrName>ppt_h</p:attrName>
                                        </p:attrNameLst>
                                      </p:cBhvr>
                                      <p:tavLst>
                                        <p:tav tm="0">
                                          <p:val>
                                            <p:fltVal val="0"/>
                                          </p:val>
                                        </p:tav>
                                        <p:tav tm="100000">
                                          <p:val>
                                            <p:strVal val="#ppt_h"/>
                                          </p:val>
                                        </p:tav>
                                      </p:tavLst>
                                    </p:anim>
                                    <p:anim calcmode="lin" valueType="num">
                                      <p:cBhvr>
                                        <p:cTn id="135" dur="750" fill="hold"/>
                                        <p:tgtEl>
                                          <p:spTgt spid="36"/>
                                        </p:tgtEl>
                                        <p:attrNameLst>
                                          <p:attrName>style.rotation</p:attrName>
                                        </p:attrNameLst>
                                      </p:cBhvr>
                                      <p:tavLst>
                                        <p:tav tm="0">
                                          <p:val>
                                            <p:fltVal val="90"/>
                                          </p:val>
                                        </p:tav>
                                        <p:tav tm="100000">
                                          <p:val>
                                            <p:fltVal val="0"/>
                                          </p:val>
                                        </p:tav>
                                      </p:tavLst>
                                    </p:anim>
                                    <p:animEffect transition="in" filter="fade">
                                      <p:cBhvr>
                                        <p:cTn id="136" dur="750"/>
                                        <p:tgtEl>
                                          <p:spTgt spid="36"/>
                                        </p:tgtEl>
                                      </p:cBhvr>
                                    </p:animEffect>
                                  </p:childTnLst>
                                </p:cTn>
                              </p:par>
                              <p:par>
                                <p:cTn id="137" presetID="31" presetClass="entr" presetSubtype="0" fill="hold" grpId="0" nodeType="withEffect">
                                  <p:stCondLst>
                                    <p:cond delay="0"/>
                                  </p:stCondLst>
                                  <p:childTnLst>
                                    <p:set>
                                      <p:cBhvr>
                                        <p:cTn id="138" dur="1" fill="hold">
                                          <p:stCondLst>
                                            <p:cond delay="0"/>
                                          </p:stCondLst>
                                        </p:cTn>
                                        <p:tgtEl>
                                          <p:spTgt spid="37"/>
                                        </p:tgtEl>
                                        <p:attrNameLst>
                                          <p:attrName>style.visibility</p:attrName>
                                        </p:attrNameLst>
                                      </p:cBhvr>
                                      <p:to>
                                        <p:strVal val="visible"/>
                                      </p:to>
                                    </p:set>
                                    <p:anim calcmode="lin" valueType="num">
                                      <p:cBhvr>
                                        <p:cTn id="139" dur="750" fill="hold"/>
                                        <p:tgtEl>
                                          <p:spTgt spid="37"/>
                                        </p:tgtEl>
                                        <p:attrNameLst>
                                          <p:attrName>ppt_w</p:attrName>
                                        </p:attrNameLst>
                                      </p:cBhvr>
                                      <p:tavLst>
                                        <p:tav tm="0">
                                          <p:val>
                                            <p:fltVal val="0"/>
                                          </p:val>
                                        </p:tav>
                                        <p:tav tm="100000">
                                          <p:val>
                                            <p:strVal val="#ppt_w"/>
                                          </p:val>
                                        </p:tav>
                                      </p:tavLst>
                                    </p:anim>
                                    <p:anim calcmode="lin" valueType="num">
                                      <p:cBhvr>
                                        <p:cTn id="140" dur="750" fill="hold"/>
                                        <p:tgtEl>
                                          <p:spTgt spid="37"/>
                                        </p:tgtEl>
                                        <p:attrNameLst>
                                          <p:attrName>ppt_h</p:attrName>
                                        </p:attrNameLst>
                                      </p:cBhvr>
                                      <p:tavLst>
                                        <p:tav tm="0">
                                          <p:val>
                                            <p:fltVal val="0"/>
                                          </p:val>
                                        </p:tav>
                                        <p:tav tm="100000">
                                          <p:val>
                                            <p:strVal val="#ppt_h"/>
                                          </p:val>
                                        </p:tav>
                                      </p:tavLst>
                                    </p:anim>
                                    <p:anim calcmode="lin" valueType="num">
                                      <p:cBhvr>
                                        <p:cTn id="141" dur="750" fill="hold"/>
                                        <p:tgtEl>
                                          <p:spTgt spid="37"/>
                                        </p:tgtEl>
                                        <p:attrNameLst>
                                          <p:attrName>style.rotation</p:attrName>
                                        </p:attrNameLst>
                                      </p:cBhvr>
                                      <p:tavLst>
                                        <p:tav tm="0">
                                          <p:val>
                                            <p:fltVal val="90"/>
                                          </p:val>
                                        </p:tav>
                                        <p:tav tm="100000">
                                          <p:val>
                                            <p:fltVal val="0"/>
                                          </p:val>
                                        </p:tav>
                                      </p:tavLst>
                                    </p:anim>
                                    <p:animEffect transition="in" filter="fade">
                                      <p:cBhvr>
                                        <p:cTn id="142" dur="750"/>
                                        <p:tgtEl>
                                          <p:spTgt spid="37"/>
                                        </p:tgtEl>
                                      </p:cBhvr>
                                    </p:animEffect>
                                  </p:childTnLst>
                                </p:cTn>
                              </p:par>
                              <p:par>
                                <p:cTn id="143" presetID="31" presetClass="entr" presetSubtype="0" fill="hold" grpId="0" nodeType="withEffect">
                                  <p:stCondLst>
                                    <p:cond delay="0"/>
                                  </p:stCondLst>
                                  <p:childTnLst>
                                    <p:set>
                                      <p:cBhvr>
                                        <p:cTn id="144" dur="1" fill="hold">
                                          <p:stCondLst>
                                            <p:cond delay="0"/>
                                          </p:stCondLst>
                                        </p:cTn>
                                        <p:tgtEl>
                                          <p:spTgt spid="40"/>
                                        </p:tgtEl>
                                        <p:attrNameLst>
                                          <p:attrName>style.visibility</p:attrName>
                                        </p:attrNameLst>
                                      </p:cBhvr>
                                      <p:to>
                                        <p:strVal val="visible"/>
                                      </p:to>
                                    </p:set>
                                    <p:anim calcmode="lin" valueType="num">
                                      <p:cBhvr>
                                        <p:cTn id="145" dur="750" fill="hold"/>
                                        <p:tgtEl>
                                          <p:spTgt spid="40"/>
                                        </p:tgtEl>
                                        <p:attrNameLst>
                                          <p:attrName>ppt_w</p:attrName>
                                        </p:attrNameLst>
                                      </p:cBhvr>
                                      <p:tavLst>
                                        <p:tav tm="0">
                                          <p:val>
                                            <p:fltVal val="0"/>
                                          </p:val>
                                        </p:tav>
                                        <p:tav tm="100000">
                                          <p:val>
                                            <p:strVal val="#ppt_w"/>
                                          </p:val>
                                        </p:tav>
                                      </p:tavLst>
                                    </p:anim>
                                    <p:anim calcmode="lin" valueType="num">
                                      <p:cBhvr>
                                        <p:cTn id="146" dur="750" fill="hold"/>
                                        <p:tgtEl>
                                          <p:spTgt spid="40"/>
                                        </p:tgtEl>
                                        <p:attrNameLst>
                                          <p:attrName>ppt_h</p:attrName>
                                        </p:attrNameLst>
                                      </p:cBhvr>
                                      <p:tavLst>
                                        <p:tav tm="0">
                                          <p:val>
                                            <p:fltVal val="0"/>
                                          </p:val>
                                        </p:tav>
                                        <p:tav tm="100000">
                                          <p:val>
                                            <p:strVal val="#ppt_h"/>
                                          </p:val>
                                        </p:tav>
                                      </p:tavLst>
                                    </p:anim>
                                    <p:anim calcmode="lin" valueType="num">
                                      <p:cBhvr>
                                        <p:cTn id="147" dur="750" fill="hold"/>
                                        <p:tgtEl>
                                          <p:spTgt spid="40"/>
                                        </p:tgtEl>
                                        <p:attrNameLst>
                                          <p:attrName>style.rotation</p:attrName>
                                        </p:attrNameLst>
                                      </p:cBhvr>
                                      <p:tavLst>
                                        <p:tav tm="0">
                                          <p:val>
                                            <p:fltVal val="90"/>
                                          </p:val>
                                        </p:tav>
                                        <p:tav tm="100000">
                                          <p:val>
                                            <p:fltVal val="0"/>
                                          </p:val>
                                        </p:tav>
                                      </p:tavLst>
                                    </p:anim>
                                    <p:animEffect transition="in" filter="fade">
                                      <p:cBhvr>
                                        <p:cTn id="148"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 grpId="0" animBg="1"/>
      <p:bldP spid="6" grpId="0" animBg="1"/>
      <p:bldP spid="7" grpId="0" animBg="1"/>
      <p:bldP spid="8" grpId="0" animBg="1"/>
      <p:bldP spid="9" grpId="0" animBg="1"/>
      <p:bldP spid="10" grpId="0" animBg="1"/>
      <p:bldP spid="11" grpId="0" animBg="1"/>
      <p:bldP spid="12" grpId="0" animBg="1"/>
      <p:bldP spid="13" grpId="0"/>
      <p:bldP spid="14" grpId="0"/>
      <p:bldP spid="15" grpId="0"/>
      <p:bldP spid="16" grpId="0"/>
      <p:bldP spid="17" grpId="0"/>
      <p:bldP spid="18" grpId="0"/>
      <p:bldP spid="19" grpId="0" animBg="1"/>
      <p:bldP spid="20" grpId="0" animBg="1"/>
      <p:bldP spid="21" grpId="0" animBg="1"/>
      <p:bldP spid="22" grpId="0" animBg="1"/>
      <p:bldP spid="23" grpId="0" animBg="1"/>
      <p:bldP spid="36" grpId="0" animBg="1"/>
      <p:bldP spid="37" grpId="0"/>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7F7">
            <a:alpha val="0"/>
          </a:srgbClr>
        </a:solidFill>
        <a:effectLst/>
      </p:bgPr>
    </p:bg>
    <p:spTree>
      <p:nvGrpSpPr>
        <p:cNvPr id="1" name=""/>
        <p:cNvGrpSpPr/>
        <p:nvPr/>
      </p:nvGrpSpPr>
      <p:grpSpPr>
        <a:xfrm>
          <a:off x="0" y="0"/>
          <a:ext cx="0" cy="0"/>
          <a:chOff x="0" y="0"/>
          <a:chExt cx="0" cy="0"/>
        </a:xfrm>
      </p:grpSpPr>
      <p:sp>
        <p:nvSpPr>
          <p:cNvPr id="34" name="Заголовок 33">
            <a:extLst>
              <a:ext uri="{FF2B5EF4-FFF2-40B4-BE49-F238E27FC236}">
                <a16:creationId xmlns:a16="http://schemas.microsoft.com/office/drawing/2014/main" xmlns="" id="{02F63355-369B-4A51-9759-B0E31DCDC306}"/>
              </a:ext>
            </a:extLst>
          </p:cNvPr>
          <p:cNvSpPr>
            <a:spLocks noGrp="1"/>
          </p:cNvSpPr>
          <p:nvPr>
            <p:ph type="title"/>
          </p:nvPr>
        </p:nvSpPr>
        <p:spPr>
          <a:xfrm>
            <a:off x="4" y="159028"/>
            <a:ext cx="9143999" cy="1762539"/>
          </a:xfrm>
        </p:spPr>
        <p:txBody>
          <a:bodyPr>
            <a:noAutofit/>
          </a:bodyPr>
          <a:lstStyle/>
          <a:p>
            <a:pPr algn="ctr"/>
            <a:r>
              <a:rPr lang="ru-RU" altLang="ru-RU" sz="2000" dirty="0">
                <a:solidFill>
                  <a:schemeClr val="tx1">
                    <a:lumMod val="75000"/>
                    <a:lumOff val="25000"/>
                  </a:schemeClr>
                </a:solidFill>
              </a:rPr>
              <a:t>В  Архиве  предусмотрены:  </a:t>
            </a:r>
            <a:r>
              <a:rPr lang="ru-RU" altLang="ru-RU" sz="1600" dirty="0">
                <a:solidFill>
                  <a:schemeClr val="tx1">
                    <a:lumMod val="75000"/>
                    <a:lumOff val="25000"/>
                  </a:schemeClr>
                </a:solidFill>
              </a:rPr>
              <a:t>комната   для   приема   посетителей, </a:t>
            </a:r>
            <a:br>
              <a:rPr lang="ru-RU" altLang="ru-RU" sz="1600" dirty="0">
                <a:solidFill>
                  <a:schemeClr val="tx1">
                    <a:lumMod val="75000"/>
                    <a:lumOff val="25000"/>
                  </a:schemeClr>
                </a:solidFill>
              </a:rPr>
            </a:br>
            <a:r>
              <a:rPr lang="ru-RU" altLang="ru-RU" sz="1600" dirty="0">
                <a:solidFill>
                  <a:schemeClr val="tx1">
                    <a:lumMod val="75000"/>
                    <a:lumOff val="25000"/>
                  </a:schemeClr>
                </a:solidFill>
              </a:rPr>
              <a:t>читальный   зал,  рабочие  комнаты  для   сотрудников,  комната   для   акклиматизации   документов,  вспомогательные  площади   (используются  для проведения   выставок). </a:t>
            </a:r>
            <a:br>
              <a:rPr lang="ru-RU" altLang="ru-RU" sz="1600" dirty="0">
                <a:solidFill>
                  <a:schemeClr val="tx1">
                    <a:lumMod val="75000"/>
                    <a:lumOff val="25000"/>
                  </a:schemeClr>
                </a:solidFill>
              </a:rPr>
            </a:br>
            <a:r>
              <a:rPr lang="ru-RU" altLang="ru-RU" sz="1600" dirty="0">
                <a:solidFill>
                  <a:schemeClr val="tx1">
                    <a:lumMod val="75000"/>
                    <a:lumOff val="25000"/>
                  </a:schemeClr>
                </a:solidFill>
              </a:rPr>
              <a:t/>
            </a:r>
            <a:br>
              <a:rPr lang="ru-RU" altLang="ru-RU" sz="1600" dirty="0">
                <a:solidFill>
                  <a:schemeClr val="tx1">
                    <a:lumMod val="75000"/>
                    <a:lumOff val="25000"/>
                  </a:schemeClr>
                </a:solidFill>
              </a:rPr>
            </a:br>
            <a:r>
              <a:rPr lang="ru-RU" altLang="ru-RU" sz="1600" dirty="0">
                <a:solidFill>
                  <a:schemeClr val="tx1">
                    <a:lumMod val="75000"/>
                    <a:lumOff val="25000"/>
                  </a:schemeClr>
                </a:solidFill>
              </a:rPr>
              <a:t>Каждое  рабочее место оборудовано  современной  компьютерной  техникой, </a:t>
            </a:r>
            <a:br>
              <a:rPr lang="ru-RU" altLang="ru-RU" sz="1600" dirty="0">
                <a:solidFill>
                  <a:schemeClr val="tx1">
                    <a:lumMod val="75000"/>
                    <a:lumOff val="25000"/>
                  </a:schemeClr>
                </a:solidFill>
              </a:rPr>
            </a:br>
            <a:r>
              <a:rPr lang="ru-RU" altLang="ru-RU" sz="1600" dirty="0">
                <a:solidFill>
                  <a:schemeClr val="tx1">
                    <a:lumMod val="75000"/>
                    <a:lumOff val="25000"/>
                  </a:schemeClr>
                </a:solidFill>
              </a:rPr>
              <a:t>установлены  сканеры,  множительная   техника.</a:t>
            </a:r>
            <a:r>
              <a:rPr lang="ru-RU" altLang="ru-RU" sz="2000" dirty="0">
                <a:solidFill>
                  <a:schemeClr val="tx1">
                    <a:lumMod val="75000"/>
                    <a:lumOff val="25000"/>
                  </a:schemeClr>
                </a:solidFill>
              </a:rPr>
              <a:t/>
            </a:r>
            <a:br>
              <a:rPr lang="ru-RU" altLang="ru-RU" sz="2000" dirty="0">
                <a:solidFill>
                  <a:schemeClr val="tx1">
                    <a:lumMod val="75000"/>
                    <a:lumOff val="25000"/>
                  </a:schemeClr>
                </a:solidFill>
              </a:rPr>
            </a:br>
            <a:endParaRPr lang="ru-RU" sz="2000" dirty="0">
              <a:solidFill>
                <a:schemeClr val="tx1">
                  <a:lumMod val="75000"/>
                  <a:lumOff val="25000"/>
                </a:schemeClr>
              </a:solidFill>
            </a:endParaRPr>
          </a:p>
        </p:txBody>
      </p:sp>
      <p:pic>
        <p:nvPicPr>
          <p:cNvPr id="43" name="Picture 15" descr="DSC00276">
            <a:extLst>
              <a:ext uri="{FF2B5EF4-FFF2-40B4-BE49-F238E27FC236}">
                <a16:creationId xmlns:a16="http://schemas.microsoft.com/office/drawing/2014/main" xmlns="" id="{0A0A2851-7C06-497D-9D2F-9A5A96FD8D9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2888976"/>
            <a:ext cx="2819400" cy="2112963"/>
          </a:xfrm>
          <a:prstGeom prst="rect">
            <a:avLst/>
          </a:prstGeom>
          <a:solidFill>
            <a:schemeClr val="tx1">
              <a:lumMod val="50000"/>
              <a:lumOff val="50000"/>
            </a:schemeClr>
          </a:solidFill>
          <a:ln w="38100">
            <a:solidFill>
              <a:schemeClr val="tx1">
                <a:lumMod val="50000"/>
                <a:lumOff val="50000"/>
              </a:schemeClr>
            </a:solidFill>
            <a:miter lim="800000"/>
            <a:headEnd/>
            <a:tailEnd/>
          </a:ln>
        </p:spPr>
      </p:pic>
      <p:pic>
        <p:nvPicPr>
          <p:cNvPr id="45" name="Picture 11" descr="DSC01321">
            <a:extLst>
              <a:ext uri="{FF2B5EF4-FFF2-40B4-BE49-F238E27FC236}">
                <a16:creationId xmlns:a16="http://schemas.microsoft.com/office/drawing/2014/main" xmlns="" id="{D5F0FC46-A8DB-4CC1-9C68-17C7CCF6F5E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1595" r="1595"/>
          <a:stretch>
            <a:fillRect/>
          </a:stretch>
        </p:blipFill>
        <p:spPr bwMode="auto">
          <a:xfrm>
            <a:off x="6178822" y="2888976"/>
            <a:ext cx="2781213" cy="2112963"/>
          </a:xfrm>
          <a:prstGeom prst="rect">
            <a:avLst/>
          </a:prstGeom>
          <a:noFill/>
          <a:ln w="38100">
            <a:solidFill>
              <a:schemeClr val="tx1">
                <a:lumMod val="50000"/>
                <a:lumOff val="50000"/>
              </a:schemeClr>
            </a:solidFill>
            <a:miter lim="800000"/>
            <a:headEnd/>
            <a:tailEnd/>
          </a:ln>
          <a:extLst>
            <a:ext uri="{909E8E84-426E-40DD-AFC4-6F175D3DCCD1}">
              <a14:hiddenFill xmlns:a14="http://schemas.microsoft.com/office/drawing/2010/main" xmlns="">
                <a:solidFill>
                  <a:srgbClr val="FFFFFF"/>
                </a:solidFill>
              </a14:hiddenFill>
            </a:ext>
          </a:extLst>
        </p:spPr>
      </p:pic>
      <p:sp>
        <p:nvSpPr>
          <p:cNvPr id="47" name="Rectangle 10">
            <a:extLst>
              <a:ext uri="{FF2B5EF4-FFF2-40B4-BE49-F238E27FC236}">
                <a16:creationId xmlns:a16="http://schemas.microsoft.com/office/drawing/2014/main" xmlns="" id="{7446D89F-30EF-408E-BC16-5566308D94AF}"/>
              </a:ext>
            </a:extLst>
          </p:cNvPr>
          <p:cNvSpPr>
            <a:spLocks noChangeArrowheads="1"/>
          </p:cNvSpPr>
          <p:nvPr/>
        </p:nvSpPr>
        <p:spPr bwMode="auto">
          <a:xfrm>
            <a:off x="434007" y="5315517"/>
            <a:ext cx="20574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Комната для </a:t>
            </a:r>
          </a:p>
          <a:p>
            <a:pPr algn="ctr" eaLnBrk="1" hangingPunct="1">
              <a:spcBef>
                <a:spcPct val="0"/>
              </a:spcBef>
              <a:buFontTx/>
              <a:buNone/>
            </a:pPr>
            <a:r>
              <a:rPr lang="ru-RU" altLang="ru-RU" sz="1400" b="1"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приема </a:t>
            </a:r>
          </a:p>
          <a:p>
            <a:pPr algn="ctr" eaLnBrk="1" hangingPunct="1">
              <a:spcBef>
                <a:spcPct val="0"/>
              </a:spcBef>
              <a:buFontTx/>
              <a:buNone/>
            </a:pPr>
            <a:r>
              <a:rPr lang="ru-RU" altLang="ru-RU" sz="1400" b="1"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посетителей</a:t>
            </a:r>
          </a:p>
        </p:txBody>
      </p:sp>
      <p:sp>
        <p:nvSpPr>
          <p:cNvPr id="48" name="TextBox 13">
            <a:extLst>
              <a:ext uri="{FF2B5EF4-FFF2-40B4-BE49-F238E27FC236}">
                <a16:creationId xmlns:a16="http://schemas.microsoft.com/office/drawing/2014/main" xmlns="" id="{4CBA6376-9385-4D77-A837-4E5F1D99D06A}"/>
              </a:ext>
            </a:extLst>
          </p:cNvPr>
          <p:cNvSpPr txBox="1">
            <a:spLocks noChangeArrowheads="1"/>
          </p:cNvSpPr>
          <p:nvPr/>
        </p:nvSpPr>
        <p:spPr bwMode="auto">
          <a:xfrm>
            <a:off x="6769680" y="5315517"/>
            <a:ext cx="18288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Рабочая комната сотрудников</a:t>
            </a:r>
          </a:p>
        </p:txBody>
      </p:sp>
      <p:sp>
        <p:nvSpPr>
          <p:cNvPr id="49" name="Rectangle 12">
            <a:extLst>
              <a:ext uri="{FF2B5EF4-FFF2-40B4-BE49-F238E27FC236}">
                <a16:creationId xmlns:a16="http://schemas.microsoft.com/office/drawing/2014/main" xmlns="" id="{CDD8B338-4FCF-42D5-875A-004C50EA3CAB}"/>
              </a:ext>
            </a:extLst>
          </p:cNvPr>
          <p:cNvSpPr>
            <a:spLocks noChangeArrowheads="1"/>
          </p:cNvSpPr>
          <p:nvPr/>
        </p:nvSpPr>
        <p:spPr bwMode="auto">
          <a:xfrm>
            <a:off x="3667539" y="3893366"/>
            <a:ext cx="193516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400" b="1"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Читальный зал</a:t>
            </a:r>
          </a:p>
        </p:txBody>
      </p:sp>
      <p:pic>
        <p:nvPicPr>
          <p:cNvPr id="3" name="Рисунок 2">
            <a:extLst>
              <a:ext uri="{FF2B5EF4-FFF2-40B4-BE49-F238E27FC236}">
                <a16:creationId xmlns:a16="http://schemas.microsoft.com/office/drawing/2014/main" xmlns="" id="{A1447711-35EB-4196-BC08-D72698A2C4A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58986" y="1660005"/>
            <a:ext cx="2826027" cy="2112963"/>
          </a:xfrm>
          <a:prstGeom prst="rect">
            <a:avLst/>
          </a:prstGeom>
          <a:solidFill>
            <a:schemeClr val="accent2"/>
          </a:solidFill>
          <a:ln w="38100">
            <a:solidFill>
              <a:schemeClr val="tx1">
                <a:lumMod val="50000"/>
                <a:lumOff val="50000"/>
              </a:schemeClr>
            </a:solidFill>
          </a:ln>
        </p:spPr>
      </p:pic>
      <p:pic>
        <p:nvPicPr>
          <p:cNvPr id="4" name="Рисунок 3">
            <a:extLst>
              <a:ext uri="{FF2B5EF4-FFF2-40B4-BE49-F238E27FC236}">
                <a16:creationId xmlns:a16="http://schemas.microsoft.com/office/drawing/2014/main" xmlns="" id="{4D80B77F-23B3-471F-A37A-2B1F1590E57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09534" y="4249200"/>
            <a:ext cx="2667000" cy="2080382"/>
          </a:xfrm>
          <a:prstGeom prst="rect">
            <a:avLst/>
          </a:prstGeom>
          <a:ln w="38100">
            <a:solidFill>
              <a:schemeClr val="tx1">
                <a:lumMod val="50000"/>
                <a:lumOff val="50000"/>
              </a:schemeClr>
            </a:solidFill>
          </a:ln>
        </p:spPr>
      </p:pic>
      <p:sp>
        <p:nvSpPr>
          <p:cNvPr id="12" name="Rectangle 12">
            <a:extLst>
              <a:ext uri="{FF2B5EF4-FFF2-40B4-BE49-F238E27FC236}">
                <a16:creationId xmlns:a16="http://schemas.microsoft.com/office/drawing/2014/main" xmlns="" id="{68B94E26-1F73-4109-B71A-F27B6BD9C843}"/>
              </a:ext>
            </a:extLst>
          </p:cNvPr>
          <p:cNvSpPr>
            <a:spLocks noChangeArrowheads="1"/>
          </p:cNvSpPr>
          <p:nvPr/>
        </p:nvSpPr>
        <p:spPr bwMode="auto">
          <a:xfrm>
            <a:off x="3187337" y="6435634"/>
            <a:ext cx="27170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400" b="1"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Вспомогательные площади</a:t>
            </a:r>
          </a:p>
        </p:txBody>
      </p:sp>
    </p:spTree>
    <p:extLst>
      <p:ext uri="{BB962C8B-B14F-4D97-AF65-F5344CB8AC3E}">
        <p14:creationId xmlns:p14="http://schemas.microsoft.com/office/powerpoint/2010/main" xmlns="" val="1725702381"/>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Freeform 22">
            <a:extLst>
              <a:ext uri="{FF2B5EF4-FFF2-40B4-BE49-F238E27FC236}">
                <a16:creationId xmlns:a16="http://schemas.microsoft.com/office/drawing/2014/main" xmlns="" id="{2C465675-2F50-4E50-8602-C5713A1A0708}"/>
              </a:ext>
            </a:extLst>
          </p:cNvPr>
          <p:cNvSpPr>
            <a:spLocks/>
          </p:cNvSpPr>
          <p:nvPr/>
        </p:nvSpPr>
        <p:spPr bwMode="gray">
          <a:xfrm>
            <a:off x="3721100" y="4429125"/>
            <a:ext cx="2466975" cy="771525"/>
          </a:xfrm>
          <a:custGeom>
            <a:avLst/>
            <a:gdLst>
              <a:gd name="T0" fmla="*/ 1405 w 1717"/>
              <a:gd name="T1" fmla="*/ 102 h 484"/>
              <a:gd name="T2" fmla="*/ 1540 w 1717"/>
              <a:gd name="T3" fmla="*/ 395 h 484"/>
              <a:gd name="T4" fmla="*/ 1472 w 1717"/>
              <a:gd name="T5" fmla="*/ 369 h 484"/>
              <a:gd name="T6" fmla="*/ 1373 w 1717"/>
              <a:gd name="T7" fmla="*/ 403 h 484"/>
              <a:gd name="T8" fmla="*/ 1274 w 1717"/>
              <a:gd name="T9" fmla="*/ 433 h 484"/>
              <a:gd name="T10" fmla="*/ 1160 w 1717"/>
              <a:gd name="T11" fmla="*/ 458 h 484"/>
              <a:gd name="T12" fmla="*/ 1062 w 1717"/>
              <a:gd name="T13" fmla="*/ 472 h 484"/>
              <a:gd name="T14" fmla="*/ 968 w 1717"/>
              <a:gd name="T15" fmla="*/ 479 h 484"/>
              <a:gd name="T16" fmla="*/ 872 w 1717"/>
              <a:gd name="T17" fmla="*/ 479 h 484"/>
              <a:gd name="T18" fmla="*/ 766 w 1717"/>
              <a:gd name="T19" fmla="*/ 468 h 484"/>
              <a:gd name="T20" fmla="*/ 634 w 1717"/>
              <a:gd name="T21" fmla="*/ 439 h 484"/>
              <a:gd name="T22" fmla="*/ 524 w 1717"/>
              <a:gd name="T23" fmla="*/ 407 h 484"/>
              <a:gd name="T24" fmla="*/ 435 w 1717"/>
              <a:gd name="T25" fmla="*/ 373 h 484"/>
              <a:gd name="T26" fmla="*/ 344 w 1717"/>
              <a:gd name="T27" fmla="*/ 326 h 484"/>
              <a:gd name="T28" fmla="*/ 242 w 1717"/>
              <a:gd name="T29" fmla="*/ 256 h 484"/>
              <a:gd name="T30" fmla="*/ 157 w 1717"/>
              <a:gd name="T31" fmla="*/ 186 h 484"/>
              <a:gd name="T32" fmla="*/ 102 w 1717"/>
              <a:gd name="T33" fmla="*/ 132 h 484"/>
              <a:gd name="T34" fmla="*/ 0 w 1717"/>
              <a:gd name="T35" fmla="*/ 0 h 484"/>
              <a:gd name="T36" fmla="*/ 135 w 1717"/>
              <a:gd name="T37" fmla="*/ 124 h 484"/>
              <a:gd name="T38" fmla="*/ 219 w 1717"/>
              <a:gd name="T39" fmla="*/ 186 h 484"/>
              <a:gd name="T40" fmla="*/ 307 w 1717"/>
              <a:gd name="T41" fmla="*/ 231 h 484"/>
              <a:gd name="T42" fmla="*/ 395 w 1717"/>
              <a:gd name="T43" fmla="*/ 267 h 484"/>
              <a:gd name="T44" fmla="*/ 487 w 1717"/>
              <a:gd name="T45" fmla="*/ 293 h 484"/>
              <a:gd name="T46" fmla="*/ 571 w 1717"/>
              <a:gd name="T47" fmla="*/ 309 h 484"/>
              <a:gd name="T48" fmla="*/ 673 w 1717"/>
              <a:gd name="T49" fmla="*/ 318 h 484"/>
              <a:gd name="T50" fmla="*/ 766 w 1717"/>
              <a:gd name="T51" fmla="*/ 318 h 484"/>
              <a:gd name="T52" fmla="*/ 890 w 1717"/>
              <a:gd name="T53" fmla="*/ 311 h 484"/>
              <a:gd name="T54" fmla="*/ 1000 w 1717"/>
              <a:gd name="T55" fmla="*/ 296 h 484"/>
              <a:gd name="T56" fmla="*/ 1106 w 1717"/>
              <a:gd name="T57" fmla="*/ 274 h 484"/>
              <a:gd name="T58" fmla="*/ 1212 w 1717"/>
              <a:gd name="T59" fmla="*/ 245 h 484"/>
              <a:gd name="T60" fmla="*/ 1318 w 1717"/>
              <a:gd name="T61" fmla="*/ 209 h 484"/>
              <a:gd name="T62" fmla="*/ 1427 w 1717"/>
              <a:gd name="T63" fmla="*/ 15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chemeClr val="tx1">
              <a:lumMod val="50000"/>
              <a:lumOff val="50000"/>
            </a:schemeClr>
          </a:solidFill>
          <a:ln>
            <a:noFill/>
          </a:ln>
          <a:effectLst/>
          <a:extLst/>
        </p:spPr>
        <p:txBody>
          <a:bodyPr/>
          <a:lstStyle/>
          <a:p>
            <a:endParaRPr lang="en-US"/>
          </a:p>
        </p:txBody>
      </p:sp>
      <p:sp>
        <p:nvSpPr>
          <p:cNvPr id="96" name="Freeform 23">
            <a:extLst>
              <a:ext uri="{FF2B5EF4-FFF2-40B4-BE49-F238E27FC236}">
                <a16:creationId xmlns:a16="http://schemas.microsoft.com/office/drawing/2014/main" xmlns="" id="{DF95EBAC-F27D-4242-969C-07811E75A7D4}"/>
              </a:ext>
            </a:extLst>
          </p:cNvPr>
          <p:cNvSpPr>
            <a:spLocks/>
          </p:cNvSpPr>
          <p:nvPr/>
        </p:nvSpPr>
        <p:spPr bwMode="gray">
          <a:xfrm rot="3600000">
            <a:off x="2543175" y="4173538"/>
            <a:ext cx="2465388" cy="769938"/>
          </a:xfrm>
          <a:custGeom>
            <a:avLst/>
            <a:gdLst>
              <a:gd name="T0" fmla="*/ 1405 w 1717"/>
              <a:gd name="T1" fmla="*/ 102 h 484"/>
              <a:gd name="T2" fmla="*/ 1540 w 1717"/>
              <a:gd name="T3" fmla="*/ 395 h 484"/>
              <a:gd name="T4" fmla="*/ 1472 w 1717"/>
              <a:gd name="T5" fmla="*/ 369 h 484"/>
              <a:gd name="T6" fmla="*/ 1373 w 1717"/>
              <a:gd name="T7" fmla="*/ 403 h 484"/>
              <a:gd name="T8" fmla="*/ 1274 w 1717"/>
              <a:gd name="T9" fmla="*/ 433 h 484"/>
              <a:gd name="T10" fmla="*/ 1160 w 1717"/>
              <a:gd name="T11" fmla="*/ 458 h 484"/>
              <a:gd name="T12" fmla="*/ 1062 w 1717"/>
              <a:gd name="T13" fmla="*/ 472 h 484"/>
              <a:gd name="T14" fmla="*/ 968 w 1717"/>
              <a:gd name="T15" fmla="*/ 479 h 484"/>
              <a:gd name="T16" fmla="*/ 872 w 1717"/>
              <a:gd name="T17" fmla="*/ 479 h 484"/>
              <a:gd name="T18" fmla="*/ 766 w 1717"/>
              <a:gd name="T19" fmla="*/ 468 h 484"/>
              <a:gd name="T20" fmla="*/ 634 w 1717"/>
              <a:gd name="T21" fmla="*/ 439 h 484"/>
              <a:gd name="T22" fmla="*/ 524 w 1717"/>
              <a:gd name="T23" fmla="*/ 407 h 484"/>
              <a:gd name="T24" fmla="*/ 435 w 1717"/>
              <a:gd name="T25" fmla="*/ 373 h 484"/>
              <a:gd name="T26" fmla="*/ 344 w 1717"/>
              <a:gd name="T27" fmla="*/ 326 h 484"/>
              <a:gd name="T28" fmla="*/ 242 w 1717"/>
              <a:gd name="T29" fmla="*/ 256 h 484"/>
              <a:gd name="T30" fmla="*/ 157 w 1717"/>
              <a:gd name="T31" fmla="*/ 186 h 484"/>
              <a:gd name="T32" fmla="*/ 102 w 1717"/>
              <a:gd name="T33" fmla="*/ 132 h 484"/>
              <a:gd name="T34" fmla="*/ 0 w 1717"/>
              <a:gd name="T35" fmla="*/ 0 h 484"/>
              <a:gd name="T36" fmla="*/ 135 w 1717"/>
              <a:gd name="T37" fmla="*/ 124 h 484"/>
              <a:gd name="T38" fmla="*/ 219 w 1717"/>
              <a:gd name="T39" fmla="*/ 186 h 484"/>
              <a:gd name="T40" fmla="*/ 307 w 1717"/>
              <a:gd name="T41" fmla="*/ 231 h 484"/>
              <a:gd name="T42" fmla="*/ 395 w 1717"/>
              <a:gd name="T43" fmla="*/ 267 h 484"/>
              <a:gd name="T44" fmla="*/ 487 w 1717"/>
              <a:gd name="T45" fmla="*/ 293 h 484"/>
              <a:gd name="T46" fmla="*/ 571 w 1717"/>
              <a:gd name="T47" fmla="*/ 309 h 484"/>
              <a:gd name="T48" fmla="*/ 673 w 1717"/>
              <a:gd name="T49" fmla="*/ 318 h 484"/>
              <a:gd name="T50" fmla="*/ 766 w 1717"/>
              <a:gd name="T51" fmla="*/ 318 h 484"/>
              <a:gd name="T52" fmla="*/ 890 w 1717"/>
              <a:gd name="T53" fmla="*/ 311 h 484"/>
              <a:gd name="T54" fmla="*/ 1000 w 1717"/>
              <a:gd name="T55" fmla="*/ 296 h 484"/>
              <a:gd name="T56" fmla="*/ 1106 w 1717"/>
              <a:gd name="T57" fmla="*/ 274 h 484"/>
              <a:gd name="T58" fmla="*/ 1212 w 1717"/>
              <a:gd name="T59" fmla="*/ 245 h 484"/>
              <a:gd name="T60" fmla="*/ 1318 w 1717"/>
              <a:gd name="T61" fmla="*/ 209 h 484"/>
              <a:gd name="T62" fmla="*/ 1427 w 1717"/>
              <a:gd name="T63" fmla="*/ 15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chemeClr val="tx1">
              <a:lumMod val="25000"/>
              <a:lumOff val="75000"/>
            </a:schemeClr>
          </a:solidFill>
          <a:ln>
            <a:noFill/>
          </a:ln>
          <a:effectLst/>
          <a:extLst/>
        </p:spPr>
        <p:txBody>
          <a:bodyPr/>
          <a:lstStyle/>
          <a:p>
            <a:endParaRPr lang="en-US"/>
          </a:p>
        </p:txBody>
      </p:sp>
      <p:sp>
        <p:nvSpPr>
          <p:cNvPr id="97" name="Freeform 24">
            <a:extLst>
              <a:ext uri="{FF2B5EF4-FFF2-40B4-BE49-F238E27FC236}">
                <a16:creationId xmlns:a16="http://schemas.microsoft.com/office/drawing/2014/main" xmlns="" id="{824FCAB2-402A-435E-94A6-4AA14AD8EB97}"/>
              </a:ext>
            </a:extLst>
          </p:cNvPr>
          <p:cNvSpPr>
            <a:spLocks/>
          </p:cNvSpPr>
          <p:nvPr/>
        </p:nvSpPr>
        <p:spPr bwMode="gray">
          <a:xfrm rot="7200000">
            <a:off x="2214562" y="2873375"/>
            <a:ext cx="2465388" cy="769938"/>
          </a:xfrm>
          <a:custGeom>
            <a:avLst/>
            <a:gdLst>
              <a:gd name="T0" fmla="*/ 1405 w 1717"/>
              <a:gd name="T1" fmla="*/ 102 h 484"/>
              <a:gd name="T2" fmla="*/ 1540 w 1717"/>
              <a:gd name="T3" fmla="*/ 395 h 484"/>
              <a:gd name="T4" fmla="*/ 1472 w 1717"/>
              <a:gd name="T5" fmla="*/ 369 h 484"/>
              <a:gd name="T6" fmla="*/ 1373 w 1717"/>
              <a:gd name="T7" fmla="*/ 403 h 484"/>
              <a:gd name="T8" fmla="*/ 1274 w 1717"/>
              <a:gd name="T9" fmla="*/ 433 h 484"/>
              <a:gd name="T10" fmla="*/ 1160 w 1717"/>
              <a:gd name="T11" fmla="*/ 458 h 484"/>
              <a:gd name="T12" fmla="*/ 1062 w 1717"/>
              <a:gd name="T13" fmla="*/ 472 h 484"/>
              <a:gd name="T14" fmla="*/ 968 w 1717"/>
              <a:gd name="T15" fmla="*/ 479 h 484"/>
              <a:gd name="T16" fmla="*/ 872 w 1717"/>
              <a:gd name="T17" fmla="*/ 479 h 484"/>
              <a:gd name="T18" fmla="*/ 766 w 1717"/>
              <a:gd name="T19" fmla="*/ 468 h 484"/>
              <a:gd name="T20" fmla="*/ 634 w 1717"/>
              <a:gd name="T21" fmla="*/ 439 h 484"/>
              <a:gd name="T22" fmla="*/ 524 w 1717"/>
              <a:gd name="T23" fmla="*/ 407 h 484"/>
              <a:gd name="T24" fmla="*/ 435 w 1717"/>
              <a:gd name="T25" fmla="*/ 373 h 484"/>
              <a:gd name="T26" fmla="*/ 344 w 1717"/>
              <a:gd name="T27" fmla="*/ 326 h 484"/>
              <a:gd name="T28" fmla="*/ 242 w 1717"/>
              <a:gd name="T29" fmla="*/ 256 h 484"/>
              <a:gd name="T30" fmla="*/ 157 w 1717"/>
              <a:gd name="T31" fmla="*/ 186 h 484"/>
              <a:gd name="T32" fmla="*/ 102 w 1717"/>
              <a:gd name="T33" fmla="*/ 132 h 484"/>
              <a:gd name="T34" fmla="*/ 0 w 1717"/>
              <a:gd name="T35" fmla="*/ 0 h 484"/>
              <a:gd name="T36" fmla="*/ 135 w 1717"/>
              <a:gd name="T37" fmla="*/ 124 h 484"/>
              <a:gd name="T38" fmla="*/ 219 w 1717"/>
              <a:gd name="T39" fmla="*/ 186 h 484"/>
              <a:gd name="T40" fmla="*/ 307 w 1717"/>
              <a:gd name="T41" fmla="*/ 231 h 484"/>
              <a:gd name="T42" fmla="*/ 395 w 1717"/>
              <a:gd name="T43" fmla="*/ 267 h 484"/>
              <a:gd name="T44" fmla="*/ 487 w 1717"/>
              <a:gd name="T45" fmla="*/ 293 h 484"/>
              <a:gd name="T46" fmla="*/ 571 w 1717"/>
              <a:gd name="T47" fmla="*/ 309 h 484"/>
              <a:gd name="T48" fmla="*/ 673 w 1717"/>
              <a:gd name="T49" fmla="*/ 318 h 484"/>
              <a:gd name="T50" fmla="*/ 766 w 1717"/>
              <a:gd name="T51" fmla="*/ 318 h 484"/>
              <a:gd name="T52" fmla="*/ 890 w 1717"/>
              <a:gd name="T53" fmla="*/ 311 h 484"/>
              <a:gd name="T54" fmla="*/ 1000 w 1717"/>
              <a:gd name="T55" fmla="*/ 296 h 484"/>
              <a:gd name="T56" fmla="*/ 1106 w 1717"/>
              <a:gd name="T57" fmla="*/ 274 h 484"/>
              <a:gd name="T58" fmla="*/ 1212 w 1717"/>
              <a:gd name="T59" fmla="*/ 245 h 484"/>
              <a:gd name="T60" fmla="*/ 1318 w 1717"/>
              <a:gd name="T61" fmla="*/ 209 h 484"/>
              <a:gd name="T62" fmla="*/ 1427 w 1717"/>
              <a:gd name="T63" fmla="*/ 15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chemeClr val="tx1">
              <a:lumMod val="10000"/>
              <a:lumOff val="90000"/>
            </a:schemeClr>
          </a:solidFill>
          <a:ln>
            <a:noFill/>
          </a:ln>
          <a:effectLst/>
          <a:extLst/>
        </p:spPr>
        <p:txBody>
          <a:bodyPr/>
          <a:lstStyle/>
          <a:p>
            <a:endParaRPr lang="en-US"/>
          </a:p>
        </p:txBody>
      </p:sp>
      <p:sp>
        <p:nvSpPr>
          <p:cNvPr id="98" name="Freeform 25">
            <a:extLst>
              <a:ext uri="{FF2B5EF4-FFF2-40B4-BE49-F238E27FC236}">
                <a16:creationId xmlns:a16="http://schemas.microsoft.com/office/drawing/2014/main" xmlns="" id="{00D4141D-9A0B-4A23-87B4-B6101346CD1E}"/>
              </a:ext>
            </a:extLst>
          </p:cNvPr>
          <p:cNvSpPr>
            <a:spLocks/>
          </p:cNvSpPr>
          <p:nvPr/>
        </p:nvSpPr>
        <p:spPr bwMode="gray">
          <a:xfrm rot="10800000">
            <a:off x="2838450" y="2000250"/>
            <a:ext cx="2466975" cy="769938"/>
          </a:xfrm>
          <a:custGeom>
            <a:avLst/>
            <a:gdLst>
              <a:gd name="T0" fmla="*/ 1405 w 1717"/>
              <a:gd name="T1" fmla="*/ 102 h 484"/>
              <a:gd name="T2" fmla="*/ 1540 w 1717"/>
              <a:gd name="T3" fmla="*/ 395 h 484"/>
              <a:gd name="T4" fmla="*/ 1472 w 1717"/>
              <a:gd name="T5" fmla="*/ 369 h 484"/>
              <a:gd name="T6" fmla="*/ 1373 w 1717"/>
              <a:gd name="T7" fmla="*/ 403 h 484"/>
              <a:gd name="T8" fmla="*/ 1274 w 1717"/>
              <a:gd name="T9" fmla="*/ 433 h 484"/>
              <a:gd name="T10" fmla="*/ 1160 w 1717"/>
              <a:gd name="T11" fmla="*/ 458 h 484"/>
              <a:gd name="T12" fmla="*/ 1062 w 1717"/>
              <a:gd name="T13" fmla="*/ 472 h 484"/>
              <a:gd name="T14" fmla="*/ 968 w 1717"/>
              <a:gd name="T15" fmla="*/ 479 h 484"/>
              <a:gd name="T16" fmla="*/ 872 w 1717"/>
              <a:gd name="T17" fmla="*/ 479 h 484"/>
              <a:gd name="T18" fmla="*/ 766 w 1717"/>
              <a:gd name="T19" fmla="*/ 468 h 484"/>
              <a:gd name="T20" fmla="*/ 634 w 1717"/>
              <a:gd name="T21" fmla="*/ 439 h 484"/>
              <a:gd name="T22" fmla="*/ 524 w 1717"/>
              <a:gd name="T23" fmla="*/ 407 h 484"/>
              <a:gd name="T24" fmla="*/ 435 w 1717"/>
              <a:gd name="T25" fmla="*/ 373 h 484"/>
              <a:gd name="T26" fmla="*/ 344 w 1717"/>
              <a:gd name="T27" fmla="*/ 326 h 484"/>
              <a:gd name="T28" fmla="*/ 242 w 1717"/>
              <a:gd name="T29" fmla="*/ 256 h 484"/>
              <a:gd name="T30" fmla="*/ 157 w 1717"/>
              <a:gd name="T31" fmla="*/ 186 h 484"/>
              <a:gd name="T32" fmla="*/ 102 w 1717"/>
              <a:gd name="T33" fmla="*/ 132 h 484"/>
              <a:gd name="T34" fmla="*/ 0 w 1717"/>
              <a:gd name="T35" fmla="*/ 0 h 484"/>
              <a:gd name="T36" fmla="*/ 135 w 1717"/>
              <a:gd name="T37" fmla="*/ 124 h 484"/>
              <a:gd name="T38" fmla="*/ 219 w 1717"/>
              <a:gd name="T39" fmla="*/ 186 h 484"/>
              <a:gd name="T40" fmla="*/ 307 w 1717"/>
              <a:gd name="T41" fmla="*/ 231 h 484"/>
              <a:gd name="T42" fmla="*/ 395 w 1717"/>
              <a:gd name="T43" fmla="*/ 267 h 484"/>
              <a:gd name="T44" fmla="*/ 487 w 1717"/>
              <a:gd name="T45" fmla="*/ 293 h 484"/>
              <a:gd name="T46" fmla="*/ 571 w 1717"/>
              <a:gd name="T47" fmla="*/ 309 h 484"/>
              <a:gd name="T48" fmla="*/ 673 w 1717"/>
              <a:gd name="T49" fmla="*/ 318 h 484"/>
              <a:gd name="T50" fmla="*/ 766 w 1717"/>
              <a:gd name="T51" fmla="*/ 318 h 484"/>
              <a:gd name="T52" fmla="*/ 890 w 1717"/>
              <a:gd name="T53" fmla="*/ 311 h 484"/>
              <a:gd name="T54" fmla="*/ 1000 w 1717"/>
              <a:gd name="T55" fmla="*/ 296 h 484"/>
              <a:gd name="T56" fmla="*/ 1106 w 1717"/>
              <a:gd name="T57" fmla="*/ 274 h 484"/>
              <a:gd name="T58" fmla="*/ 1212 w 1717"/>
              <a:gd name="T59" fmla="*/ 245 h 484"/>
              <a:gd name="T60" fmla="*/ 1318 w 1717"/>
              <a:gd name="T61" fmla="*/ 209 h 484"/>
              <a:gd name="T62" fmla="*/ 1427 w 1717"/>
              <a:gd name="T63" fmla="*/ 15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chemeClr val="tx1">
              <a:lumMod val="50000"/>
              <a:lumOff val="50000"/>
            </a:schemeClr>
          </a:solidFill>
          <a:ln>
            <a:noFill/>
          </a:ln>
          <a:effectLst/>
          <a:extLst/>
        </p:spPr>
        <p:txBody>
          <a:bodyPr/>
          <a:lstStyle/>
          <a:p>
            <a:endParaRPr lang="en-US"/>
          </a:p>
        </p:txBody>
      </p:sp>
      <p:sp>
        <p:nvSpPr>
          <p:cNvPr id="99" name="Freeform 26">
            <a:extLst>
              <a:ext uri="{FF2B5EF4-FFF2-40B4-BE49-F238E27FC236}">
                <a16:creationId xmlns:a16="http://schemas.microsoft.com/office/drawing/2014/main" xmlns="" id="{9057FD1F-ECDE-4E1E-BFD3-55526E00E142}"/>
              </a:ext>
            </a:extLst>
          </p:cNvPr>
          <p:cNvSpPr>
            <a:spLocks/>
          </p:cNvSpPr>
          <p:nvPr/>
        </p:nvSpPr>
        <p:spPr bwMode="gray">
          <a:xfrm rot="14400000">
            <a:off x="4089400" y="2295525"/>
            <a:ext cx="2465388" cy="769938"/>
          </a:xfrm>
          <a:custGeom>
            <a:avLst/>
            <a:gdLst>
              <a:gd name="T0" fmla="*/ 1405 w 1717"/>
              <a:gd name="T1" fmla="*/ 102 h 484"/>
              <a:gd name="T2" fmla="*/ 1540 w 1717"/>
              <a:gd name="T3" fmla="*/ 395 h 484"/>
              <a:gd name="T4" fmla="*/ 1472 w 1717"/>
              <a:gd name="T5" fmla="*/ 369 h 484"/>
              <a:gd name="T6" fmla="*/ 1373 w 1717"/>
              <a:gd name="T7" fmla="*/ 403 h 484"/>
              <a:gd name="T8" fmla="*/ 1274 w 1717"/>
              <a:gd name="T9" fmla="*/ 433 h 484"/>
              <a:gd name="T10" fmla="*/ 1160 w 1717"/>
              <a:gd name="T11" fmla="*/ 458 h 484"/>
              <a:gd name="T12" fmla="*/ 1062 w 1717"/>
              <a:gd name="T13" fmla="*/ 472 h 484"/>
              <a:gd name="T14" fmla="*/ 968 w 1717"/>
              <a:gd name="T15" fmla="*/ 479 h 484"/>
              <a:gd name="T16" fmla="*/ 872 w 1717"/>
              <a:gd name="T17" fmla="*/ 479 h 484"/>
              <a:gd name="T18" fmla="*/ 766 w 1717"/>
              <a:gd name="T19" fmla="*/ 468 h 484"/>
              <a:gd name="T20" fmla="*/ 634 w 1717"/>
              <a:gd name="T21" fmla="*/ 439 h 484"/>
              <a:gd name="T22" fmla="*/ 524 w 1717"/>
              <a:gd name="T23" fmla="*/ 407 h 484"/>
              <a:gd name="T24" fmla="*/ 435 w 1717"/>
              <a:gd name="T25" fmla="*/ 373 h 484"/>
              <a:gd name="T26" fmla="*/ 344 w 1717"/>
              <a:gd name="T27" fmla="*/ 326 h 484"/>
              <a:gd name="T28" fmla="*/ 242 w 1717"/>
              <a:gd name="T29" fmla="*/ 256 h 484"/>
              <a:gd name="T30" fmla="*/ 157 w 1717"/>
              <a:gd name="T31" fmla="*/ 186 h 484"/>
              <a:gd name="T32" fmla="*/ 102 w 1717"/>
              <a:gd name="T33" fmla="*/ 132 h 484"/>
              <a:gd name="T34" fmla="*/ 0 w 1717"/>
              <a:gd name="T35" fmla="*/ 0 h 484"/>
              <a:gd name="T36" fmla="*/ 135 w 1717"/>
              <a:gd name="T37" fmla="*/ 124 h 484"/>
              <a:gd name="T38" fmla="*/ 219 w 1717"/>
              <a:gd name="T39" fmla="*/ 186 h 484"/>
              <a:gd name="T40" fmla="*/ 307 w 1717"/>
              <a:gd name="T41" fmla="*/ 231 h 484"/>
              <a:gd name="T42" fmla="*/ 395 w 1717"/>
              <a:gd name="T43" fmla="*/ 267 h 484"/>
              <a:gd name="T44" fmla="*/ 487 w 1717"/>
              <a:gd name="T45" fmla="*/ 293 h 484"/>
              <a:gd name="T46" fmla="*/ 571 w 1717"/>
              <a:gd name="T47" fmla="*/ 309 h 484"/>
              <a:gd name="T48" fmla="*/ 673 w 1717"/>
              <a:gd name="T49" fmla="*/ 318 h 484"/>
              <a:gd name="T50" fmla="*/ 766 w 1717"/>
              <a:gd name="T51" fmla="*/ 318 h 484"/>
              <a:gd name="T52" fmla="*/ 890 w 1717"/>
              <a:gd name="T53" fmla="*/ 311 h 484"/>
              <a:gd name="T54" fmla="*/ 1000 w 1717"/>
              <a:gd name="T55" fmla="*/ 296 h 484"/>
              <a:gd name="T56" fmla="*/ 1106 w 1717"/>
              <a:gd name="T57" fmla="*/ 274 h 484"/>
              <a:gd name="T58" fmla="*/ 1212 w 1717"/>
              <a:gd name="T59" fmla="*/ 245 h 484"/>
              <a:gd name="T60" fmla="*/ 1318 w 1717"/>
              <a:gd name="T61" fmla="*/ 209 h 484"/>
              <a:gd name="T62" fmla="*/ 1427 w 1717"/>
              <a:gd name="T63" fmla="*/ 15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chemeClr val="tx1">
              <a:lumMod val="25000"/>
              <a:lumOff val="75000"/>
            </a:schemeClr>
          </a:solidFill>
          <a:ln>
            <a:noFill/>
          </a:ln>
          <a:effectLst/>
          <a:extLst/>
        </p:spPr>
        <p:txBody>
          <a:bodyPr/>
          <a:lstStyle/>
          <a:p>
            <a:endParaRPr lang="en-US"/>
          </a:p>
        </p:txBody>
      </p:sp>
      <p:sp>
        <p:nvSpPr>
          <p:cNvPr id="100" name="Freeform 27">
            <a:extLst>
              <a:ext uri="{FF2B5EF4-FFF2-40B4-BE49-F238E27FC236}">
                <a16:creationId xmlns:a16="http://schemas.microsoft.com/office/drawing/2014/main" xmlns="" id="{FA838A8B-53E5-445D-95FD-E85AE24D617F}"/>
              </a:ext>
            </a:extLst>
          </p:cNvPr>
          <p:cNvSpPr>
            <a:spLocks/>
          </p:cNvSpPr>
          <p:nvPr/>
        </p:nvSpPr>
        <p:spPr bwMode="gray">
          <a:xfrm rot="18000000">
            <a:off x="4419600" y="3509963"/>
            <a:ext cx="2466975" cy="771525"/>
          </a:xfrm>
          <a:custGeom>
            <a:avLst/>
            <a:gdLst>
              <a:gd name="T0" fmla="*/ 1405 w 1717"/>
              <a:gd name="T1" fmla="*/ 102 h 484"/>
              <a:gd name="T2" fmla="*/ 1540 w 1717"/>
              <a:gd name="T3" fmla="*/ 395 h 484"/>
              <a:gd name="T4" fmla="*/ 1472 w 1717"/>
              <a:gd name="T5" fmla="*/ 369 h 484"/>
              <a:gd name="T6" fmla="*/ 1373 w 1717"/>
              <a:gd name="T7" fmla="*/ 403 h 484"/>
              <a:gd name="T8" fmla="*/ 1274 w 1717"/>
              <a:gd name="T9" fmla="*/ 433 h 484"/>
              <a:gd name="T10" fmla="*/ 1160 w 1717"/>
              <a:gd name="T11" fmla="*/ 458 h 484"/>
              <a:gd name="T12" fmla="*/ 1062 w 1717"/>
              <a:gd name="T13" fmla="*/ 472 h 484"/>
              <a:gd name="T14" fmla="*/ 968 w 1717"/>
              <a:gd name="T15" fmla="*/ 479 h 484"/>
              <a:gd name="T16" fmla="*/ 872 w 1717"/>
              <a:gd name="T17" fmla="*/ 479 h 484"/>
              <a:gd name="T18" fmla="*/ 766 w 1717"/>
              <a:gd name="T19" fmla="*/ 468 h 484"/>
              <a:gd name="T20" fmla="*/ 634 w 1717"/>
              <a:gd name="T21" fmla="*/ 439 h 484"/>
              <a:gd name="T22" fmla="*/ 524 w 1717"/>
              <a:gd name="T23" fmla="*/ 407 h 484"/>
              <a:gd name="T24" fmla="*/ 435 w 1717"/>
              <a:gd name="T25" fmla="*/ 373 h 484"/>
              <a:gd name="T26" fmla="*/ 344 w 1717"/>
              <a:gd name="T27" fmla="*/ 326 h 484"/>
              <a:gd name="T28" fmla="*/ 242 w 1717"/>
              <a:gd name="T29" fmla="*/ 256 h 484"/>
              <a:gd name="T30" fmla="*/ 157 w 1717"/>
              <a:gd name="T31" fmla="*/ 186 h 484"/>
              <a:gd name="T32" fmla="*/ 102 w 1717"/>
              <a:gd name="T33" fmla="*/ 132 h 484"/>
              <a:gd name="T34" fmla="*/ 0 w 1717"/>
              <a:gd name="T35" fmla="*/ 0 h 484"/>
              <a:gd name="T36" fmla="*/ 135 w 1717"/>
              <a:gd name="T37" fmla="*/ 124 h 484"/>
              <a:gd name="T38" fmla="*/ 219 w 1717"/>
              <a:gd name="T39" fmla="*/ 186 h 484"/>
              <a:gd name="T40" fmla="*/ 307 w 1717"/>
              <a:gd name="T41" fmla="*/ 231 h 484"/>
              <a:gd name="T42" fmla="*/ 395 w 1717"/>
              <a:gd name="T43" fmla="*/ 267 h 484"/>
              <a:gd name="T44" fmla="*/ 487 w 1717"/>
              <a:gd name="T45" fmla="*/ 293 h 484"/>
              <a:gd name="T46" fmla="*/ 571 w 1717"/>
              <a:gd name="T47" fmla="*/ 309 h 484"/>
              <a:gd name="T48" fmla="*/ 673 w 1717"/>
              <a:gd name="T49" fmla="*/ 318 h 484"/>
              <a:gd name="T50" fmla="*/ 766 w 1717"/>
              <a:gd name="T51" fmla="*/ 318 h 484"/>
              <a:gd name="T52" fmla="*/ 890 w 1717"/>
              <a:gd name="T53" fmla="*/ 311 h 484"/>
              <a:gd name="T54" fmla="*/ 1000 w 1717"/>
              <a:gd name="T55" fmla="*/ 296 h 484"/>
              <a:gd name="T56" fmla="*/ 1106 w 1717"/>
              <a:gd name="T57" fmla="*/ 274 h 484"/>
              <a:gd name="T58" fmla="*/ 1212 w 1717"/>
              <a:gd name="T59" fmla="*/ 245 h 484"/>
              <a:gd name="T60" fmla="*/ 1318 w 1717"/>
              <a:gd name="T61" fmla="*/ 209 h 484"/>
              <a:gd name="T62" fmla="*/ 1427 w 1717"/>
              <a:gd name="T63" fmla="*/ 15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chemeClr val="tx1">
              <a:lumMod val="10000"/>
              <a:lumOff val="90000"/>
            </a:schemeClr>
          </a:solidFill>
          <a:ln>
            <a:noFill/>
          </a:ln>
          <a:effectLst/>
          <a:extLst/>
        </p:spPr>
        <p:txBody>
          <a:bodyPr/>
          <a:lstStyle/>
          <a:p>
            <a:endParaRPr lang="en-US"/>
          </a:p>
        </p:txBody>
      </p:sp>
      <p:sp>
        <p:nvSpPr>
          <p:cNvPr id="102" name="Oval 41">
            <a:extLst>
              <a:ext uri="{FF2B5EF4-FFF2-40B4-BE49-F238E27FC236}">
                <a16:creationId xmlns:a16="http://schemas.microsoft.com/office/drawing/2014/main" xmlns="" id="{1E3BA8A5-9B52-40DF-A2DB-5BB48BB94AEE}"/>
              </a:ext>
            </a:extLst>
          </p:cNvPr>
          <p:cNvSpPr>
            <a:spLocks noChangeArrowheads="1"/>
          </p:cNvSpPr>
          <p:nvPr/>
        </p:nvSpPr>
        <p:spPr bwMode="gray">
          <a:xfrm>
            <a:off x="3530600" y="2590800"/>
            <a:ext cx="2057400" cy="2057400"/>
          </a:xfrm>
          <a:prstGeom prst="ellipse">
            <a:avLst/>
          </a:prstGeom>
          <a:solidFill>
            <a:srgbClr val="F5AA13"/>
          </a:solidFill>
          <a:ln w="9525">
            <a:solidFill>
              <a:srgbClr val="FF9933"/>
            </a:solidFill>
            <a:round/>
            <a:headEnd/>
            <a:tailEnd/>
          </a:ln>
          <a:effectLst/>
          <a:scene3d>
            <a:camera prst="orthographicFront"/>
            <a:lightRig rig="threePt" dir="t"/>
          </a:scene3d>
          <a:sp3d extrusionH="76200" contourW="12700">
            <a:bevelT/>
            <a:bevelB prst="angle"/>
            <a:extrusionClr>
              <a:schemeClr val="tx1">
                <a:lumMod val="75000"/>
                <a:lumOff val="25000"/>
              </a:schemeClr>
            </a:extrusionClr>
            <a:contourClr>
              <a:schemeClr val="tx1">
                <a:lumMod val="75000"/>
                <a:lumOff val="25000"/>
              </a:schemeClr>
            </a:contourClr>
          </a:sp3d>
          <a:extLst/>
        </p:spPr>
        <p:txBody>
          <a:bodyPr wrap="none" anchor="ctr"/>
          <a:lstStyle/>
          <a:p>
            <a:endParaRPr lang="en-US" dirty="0"/>
          </a:p>
        </p:txBody>
      </p:sp>
      <p:sp>
        <p:nvSpPr>
          <p:cNvPr id="104" name="Text Box 43">
            <a:extLst>
              <a:ext uri="{FF2B5EF4-FFF2-40B4-BE49-F238E27FC236}">
                <a16:creationId xmlns:a16="http://schemas.microsoft.com/office/drawing/2014/main" xmlns="" id="{069BCDB7-330C-4C0D-BD55-13B0E8EBE73B}"/>
              </a:ext>
            </a:extLst>
          </p:cNvPr>
          <p:cNvSpPr txBox="1">
            <a:spLocks noChangeArrowheads="1"/>
          </p:cNvSpPr>
          <p:nvPr/>
        </p:nvSpPr>
        <p:spPr bwMode="auto">
          <a:xfrm>
            <a:off x="1117565" y="4460944"/>
            <a:ext cx="1787669"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ru-RU" sz="2000" b="1" dirty="0">
                <a:solidFill>
                  <a:schemeClr val="bg1"/>
                </a:solidFill>
              </a:rPr>
              <a:t>Мероприятия </a:t>
            </a:r>
          </a:p>
          <a:p>
            <a:r>
              <a:rPr lang="ru-RU" sz="2000" b="1" dirty="0">
                <a:solidFill>
                  <a:schemeClr val="bg1"/>
                </a:solidFill>
              </a:rPr>
              <a:t>Архива</a:t>
            </a:r>
            <a:endParaRPr lang="en-US" sz="2000" b="1" dirty="0">
              <a:solidFill>
                <a:schemeClr val="bg1"/>
              </a:solidFill>
            </a:endParaRPr>
          </a:p>
        </p:txBody>
      </p:sp>
      <p:sp>
        <p:nvSpPr>
          <p:cNvPr id="105" name="Text Box 44">
            <a:extLst>
              <a:ext uri="{FF2B5EF4-FFF2-40B4-BE49-F238E27FC236}">
                <a16:creationId xmlns:a16="http://schemas.microsoft.com/office/drawing/2014/main" xmlns="" id="{3A680761-676D-47FB-BD06-A504DC791549}"/>
              </a:ext>
            </a:extLst>
          </p:cNvPr>
          <p:cNvSpPr txBox="1">
            <a:spLocks noChangeArrowheads="1"/>
          </p:cNvSpPr>
          <p:nvPr/>
        </p:nvSpPr>
        <p:spPr bwMode="auto">
          <a:xfrm>
            <a:off x="6488926" y="2815815"/>
            <a:ext cx="1351845"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ru-RU" sz="2000" b="1" dirty="0">
                <a:solidFill>
                  <a:schemeClr val="bg1"/>
                </a:solidFill>
              </a:rPr>
              <a:t>Описи дел</a:t>
            </a:r>
            <a:endParaRPr lang="en-US" sz="2000" b="1" dirty="0">
              <a:solidFill>
                <a:schemeClr val="bg1"/>
              </a:solidFill>
            </a:endParaRPr>
          </a:p>
        </p:txBody>
      </p:sp>
      <p:sp>
        <p:nvSpPr>
          <p:cNvPr id="106" name="Text Box 46">
            <a:extLst>
              <a:ext uri="{FF2B5EF4-FFF2-40B4-BE49-F238E27FC236}">
                <a16:creationId xmlns:a16="http://schemas.microsoft.com/office/drawing/2014/main" xmlns="" id="{356D6D61-284A-4747-B5B0-5ACA9A57D077}"/>
              </a:ext>
            </a:extLst>
          </p:cNvPr>
          <p:cNvSpPr txBox="1">
            <a:spLocks noChangeArrowheads="1"/>
          </p:cNvSpPr>
          <p:nvPr/>
        </p:nvSpPr>
        <p:spPr bwMode="auto">
          <a:xfrm>
            <a:off x="2786264" y="5766646"/>
            <a:ext cx="3817648"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ru-RU" sz="2000" b="1" dirty="0">
                <a:solidFill>
                  <a:schemeClr val="bg1"/>
                </a:solidFill>
              </a:rPr>
              <a:t>Список </a:t>
            </a:r>
            <a:r>
              <a:rPr lang="ru-RU" sz="2000" b="1" dirty="0" smtClean="0">
                <a:solidFill>
                  <a:schemeClr val="bg1"/>
                </a:solidFill>
              </a:rPr>
              <a:t>организаций,</a:t>
            </a:r>
            <a:endParaRPr lang="ru-RU" sz="2000" b="1" dirty="0">
              <a:solidFill>
                <a:schemeClr val="bg1"/>
              </a:solidFill>
            </a:endParaRPr>
          </a:p>
          <a:p>
            <a:r>
              <a:rPr lang="ru-RU" sz="2000" b="1" dirty="0">
                <a:solidFill>
                  <a:schemeClr val="bg1"/>
                </a:solidFill>
              </a:rPr>
              <a:t>передавших документы в Архив</a:t>
            </a:r>
            <a:endParaRPr lang="en-US" sz="2000" b="1" dirty="0">
              <a:solidFill>
                <a:schemeClr val="bg1"/>
              </a:solidFill>
            </a:endParaRPr>
          </a:p>
        </p:txBody>
      </p:sp>
      <p:sp>
        <p:nvSpPr>
          <p:cNvPr id="107" name="Text Box 47">
            <a:extLst>
              <a:ext uri="{FF2B5EF4-FFF2-40B4-BE49-F238E27FC236}">
                <a16:creationId xmlns:a16="http://schemas.microsoft.com/office/drawing/2014/main" xmlns="" id="{1350B9FC-20B6-4066-9ACE-8643F8741E69}"/>
              </a:ext>
            </a:extLst>
          </p:cNvPr>
          <p:cNvSpPr txBox="1">
            <a:spLocks noChangeArrowheads="1"/>
          </p:cNvSpPr>
          <p:nvPr/>
        </p:nvSpPr>
        <p:spPr bwMode="auto">
          <a:xfrm>
            <a:off x="5428618" y="1374484"/>
            <a:ext cx="2759473"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ru-RU" sz="2000" b="1" dirty="0">
                <a:solidFill>
                  <a:schemeClr val="bg1"/>
                </a:solidFill>
              </a:rPr>
              <a:t>Информация </a:t>
            </a:r>
          </a:p>
          <a:p>
            <a:r>
              <a:rPr lang="ru-RU" sz="2000" b="1" dirty="0">
                <a:solidFill>
                  <a:schemeClr val="bg1"/>
                </a:solidFill>
              </a:rPr>
              <a:t>о деятельности Архива</a:t>
            </a:r>
            <a:endParaRPr lang="en-US" sz="2000" b="1" dirty="0">
              <a:solidFill>
                <a:schemeClr val="bg1"/>
              </a:solidFill>
            </a:endParaRPr>
          </a:p>
        </p:txBody>
      </p:sp>
      <p:sp>
        <p:nvSpPr>
          <p:cNvPr id="108" name="Text Box 48">
            <a:extLst>
              <a:ext uri="{FF2B5EF4-FFF2-40B4-BE49-F238E27FC236}">
                <a16:creationId xmlns:a16="http://schemas.microsoft.com/office/drawing/2014/main" xmlns="" id="{3F3AD7F0-1630-4BA5-B835-28FF50C5D6B3}"/>
              </a:ext>
            </a:extLst>
          </p:cNvPr>
          <p:cNvSpPr txBox="1">
            <a:spLocks noChangeArrowheads="1"/>
          </p:cNvSpPr>
          <p:nvPr/>
        </p:nvSpPr>
        <p:spPr bwMode="auto">
          <a:xfrm>
            <a:off x="6482971" y="4460944"/>
            <a:ext cx="223520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ru-RU" sz="2000" b="1" dirty="0">
                <a:solidFill>
                  <a:schemeClr val="bg1"/>
                </a:solidFill>
              </a:rPr>
              <a:t>Справочник по описям</a:t>
            </a:r>
          </a:p>
        </p:txBody>
      </p:sp>
      <p:sp>
        <p:nvSpPr>
          <p:cNvPr id="109" name="Text Box 49">
            <a:extLst>
              <a:ext uri="{FF2B5EF4-FFF2-40B4-BE49-F238E27FC236}">
                <a16:creationId xmlns:a16="http://schemas.microsoft.com/office/drawing/2014/main" xmlns="" id="{D908DAC6-BF67-4106-B097-74C1AE459F22}"/>
              </a:ext>
            </a:extLst>
          </p:cNvPr>
          <p:cNvSpPr txBox="1">
            <a:spLocks noChangeArrowheads="1"/>
          </p:cNvSpPr>
          <p:nvPr/>
        </p:nvSpPr>
        <p:spPr bwMode="auto">
          <a:xfrm>
            <a:off x="904700" y="2558534"/>
            <a:ext cx="1890967"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ru-RU" sz="2000" b="1" dirty="0">
                <a:solidFill>
                  <a:schemeClr val="bg1"/>
                </a:solidFill>
              </a:rPr>
              <a:t>Список фондов</a:t>
            </a:r>
            <a:endParaRPr lang="en-US" sz="2000" b="1" dirty="0">
              <a:solidFill>
                <a:schemeClr val="bg1"/>
              </a:solidFill>
            </a:endParaRPr>
          </a:p>
        </p:txBody>
      </p:sp>
      <p:sp>
        <p:nvSpPr>
          <p:cNvPr id="111" name="Прямоугольник 110">
            <a:extLst>
              <a:ext uri="{FF2B5EF4-FFF2-40B4-BE49-F238E27FC236}">
                <a16:creationId xmlns:a16="http://schemas.microsoft.com/office/drawing/2014/main" xmlns="" id="{7BB7B16F-2470-4492-9EC7-B76E0829EFB4}"/>
              </a:ext>
            </a:extLst>
          </p:cNvPr>
          <p:cNvSpPr/>
          <p:nvPr/>
        </p:nvSpPr>
        <p:spPr>
          <a:xfrm>
            <a:off x="903936" y="273129"/>
            <a:ext cx="6936835" cy="830997"/>
          </a:xfrm>
          <a:prstGeom prst="rect">
            <a:avLst/>
          </a:prstGeom>
        </p:spPr>
        <p:txBody>
          <a:bodyPr wrap="none">
            <a:spAutoFit/>
          </a:bodyPr>
          <a:lstStyle/>
          <a:p>
            <a:pPr algn="ctr"/>
            <a:r>
              <a:rPr lang="ru-RU" sz="2400" b="1" kern="0" spc="-120" dirty="0">
                <a:solidFill>
                  <a:schemeClr val="tx1">
                    <a:lumMod val="50000"/>
                    <a:lumOff val="50000"/>
                  </a:schemeClr>
                </a:solidFill>
                <a:effectLst>
                  <a:outerShdw blurRad="38100" dist="38100" dir="2700000" algn="tl">
                    <a:srgbClr val="000000">
                      <a:alpha val="43137"/>
                    </a:srgbClr>
                  </a:outerShdw>
                </a:effectLst>
                <a:latin typeface="Open Sans Semibold"/>
              </a:rPr>
              <a:t>Ежегодно на сайте Администрации </a:t>
            </a:r>
            <a:r>
              <a:rPr lang="ru-RU" sz="2400" b="1" kern="0" spc="-120" dirty="0" err="1">
                <a:solidFill>
                  <a:schemeClr val="tx1">
                    <a:lumMod val="50000"/>
                    <a:lumOff val="50000"/>
                  </a:schemeClr>
                </a:solidFill>
                <a:effectLst>
                  <a:outerShdw blurRad="38100" dist="38100" dir="2700000" algn="tl">
                    <a:srgbClr val="000000">
                      <a:alpha val="43137"/>
                    </a:srgbClr>
                  </a:outerShdw>
                </a:effectLst>
                <a:latin typeface="Open Sans Semibold"/>
              </a:rPr>
              <a:t>г.о</a:t>
            </a:r>
            <a:r>
              <a:rPr lang="ru-RU" sz="2400" b="1" kern="0" spc="-120" dirty="0">
                <a:solidFill>
                  <a:schemeClr val="tx1">
                    <a:lumMod val="50000"/>
                    <a:lumOff val="50000"/>
                  </a:schemeClr>
                </a:solidFill>
                <a:effectLst>
                  <a:outerShdw blurRad="38100" dist="38100" dir="2700000" algn="tl">
                    <a:srgbClr val="000000">
                      <a:alpha val="43137"/>
                    </a:srgbClr>
                  </a:outerShdw>
                </a:effectLst>
                <a:latin typeface="Open Sans Semibold"/>
              </a:rPr>
              <a:t>. Рошаль</a:t>
            </a:r>
          </a:p>
          <a:p>
            <a:pPr algn="ctr"/>
            <a:r>
              <a:rPr lang="ru-RU" sz="2400" b="1" kern="0" spc="-120" dirty="0">
                <a:solidFill>
                  <a:schemeClr val="tx1">
                    <a:lumMod val="50000"/>
                    <a:lumOff val="50000"/>
                  </a:schemeClr>
                </a:solidFill>
                <a:effectLst>
                  <a:outerShdw blurRad="38100" dist="38100" dir="2700000" algn="tl">
                    <a:srgbClr val="000000">
                      <a:alpha val="43137"/>
                    </a:srgbClr>
                  </a:outerShdw>
                </a:effectLst>
                <a:latin typeface="Open Sans Semibold"/>
              </a:rPr>
              <a:t>публикуются и  обновляются :</a:t>
            </a:r>
            <a:endParaRPr lang="ru-RU" sz="2400" dirty="0">
              <a:solidFill>
                <a:schemeClr val="tx1">
                  <a:lumMod val="50000"/>
                  <a:lumOff val="50000"/>
                </a:schemeClr>
              </a:solidFill>
              <a:effectLst>
                <a:outerShdw blurRad="38100" dist="38100" dir="2700000" algn="tl">
                  <a:srgbClr val="000000">
                    <a:alpha val="43137"/>
                  </a:srgbClr>
                </a:outerShdw>
              </a:effectLst>
            </a:endParaRPr>
          </a:p>
        </p:txBody>
      </p:sp>
      <p:pic>
        <p:nvPicPr>
          <p:cNvPr id="112" name="Picture 2" descr="http://cdn.onlinewebfonts.com/svg/img_190618.png">
            <a:extLst>
              <a:ext uri="{FF2B5EF4-FFF2-40B4-BE49-F238E27FC236}">
                <a16:creationId xmlns:a16="http://schemas.microsoft.com/office/drawing/2014/main" xmlns="" id="{5E62B1A0-665B-4D16-832D-8E9E4275436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3762286" y="2815925"/>
            <a:ext cx="1619428" cy="16194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9706691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p:cTn id="7" dur="750" fill="hold"/>
                                        <p:tgtEl>
                                          <p:spTgt spid="95"/>
                                        </p:tgtEl>
                                        <p:attrNameLst>
                                          <p:attrName>ppt_w</p:attrName>
                                        </p:attrNameLst>
                                      </p:cBhvr>
                                      <p:tavLst>
                                        <p:tav tm="0">
                                          <p:val>
                                            <p:fltVal val="0"/>
                                          </p:val>
                                        </p:tav>
                                        <p:tav tm="100000">
                                          <p:val>
                                            <p:strVal val="#ppt_w"/>
                                          </p:val>
                                        </p:tav>
                                      </p:tavLst>
                                    </p:anim>
                                    <p:anim calcmode="lin" valueType="num">
                                      <p:cBhvr>
                                        <p:cTn id="8" dur="750" fill="hold"/>
                                        <p:tgtEl>
                                          <p:spTgt spid="95"/>
                                        </p:tgtEl>
                                        <p:attrNameLst>
                                          <p:attrName>ppt_h</p:attrName>
                                        </p:attrNameLst>
                                      </p:cBhvr>
                                      <p:tavLst>
                                        <p:tav tm="0">
                                          <p:val>
                                            <p:fltVal val="0"/>
                                          </p:val>
                                        </p:tav>
                                        <p:tav tm="100000">
                                          <p:val>
                                            <p:strVal val="#ppt_h"/>
                                          </p:val>
                                        </p:tav>
                                      </p:tavLst>
                                    </p:anim>
                                    <p:anim calcmode="lin" valueType="num">
                                      <p:cBhvr>
                                        <p:cTn id="9" dur="750" fill="hold"/>
                                        <p:tgtEl>
                                          <p:spTgt spid="95"/>
                                        </p:tgtEl>
                                        <p:attrNameLst>
                                          <p:attrName>style.rotation</p:attrName>
                                        </p:attrNameLst>
                                      </p:cBhvr>
                                      <p:tavLst>
                                        <p:tav tm="0">
                                          <p:val>
                                            <p:fltVal val="90"/>
                                          </p:val>
                                        </p:tav>
                                        <p:tav tm="100000">
                                          <p:val>
                                            <p:fltVal val="0"/>
                                          </p:val>
                                        </p:tav>
                                      </p:tavLst>
                                    </p:anim>
                                    <p:animEffect transition="in" filter="fade">
                                      <p:cBhvr>
                                        <p:cTn id="10" dur="750"/>
                                        <p:tgtEl>
                                          <p:spTgt spid="9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6"/>
                                        </p:tgtEl>
                                        <p:attrNameLst>
                                          <p:attrName>style.visibility</p:attrName>
                                        </p:attrNameLst>
                                      </p:cBhvr>
                                      <p:to>
                                        <p:strVal val="visible"/>
                                      </p:to>
                                    </p:set>
                                    <p:anim calcmode="lin" valueType="num">
                                      <p:cBhvr>
                                        <p:cTn id="13" dur="750" fill="hold"/>
                                        <p:tgtEl>
                                          <p:spTgt spid="96"/>
                                        </p:tgtEl>
                                        <p:attrNameLst>
                                          <p:attrName>ppt_w</p:attrName>
                                        </p:attrNameLst>
                                      </p:cBhvr>
                                      <p:tavLst>
                                        <p:tav tm="0">
                                          <p:val>
                                            <p:fltVal val="0"/>
                                          </p:val>
                                        </p:tav>
                                        <p:tav tm="100000">
                                          <p:val>
                                            <p:strVal val="#ppt_w"/>
                                          </p:val>
                                        </p:tav>
                                      </p:tavLst>
                                    </p:anim>
                                    <p:anim calcmode="lin" valueType="num">
                                      <p:cBhvr>
                                        <p:cTn id="14" dur="750" fill="hold"/>
                                        <p:tgtEl>
                                          <p:spTgt spid="96"/>
                                        </p:tgtEl>
                                        <p:attrNameLst>
                                          <p:attrName>ppt_h</p:attrName>
                                        </p:attrNameLst>
                                      </p:cBhvr>
                                      <p:tavLst>
                                        <p:tav tm="0">
                                          <p:val>
                                            <p:fltVal val="0"/>
                                          </p:val>
                                        </p:tav>
                                        <p:tav tm="100000">
                                          <p:val>
                                            <p:strVal val="#ppt_h"/>
                                          </p:val>
                                        </p:tav>
                                      </p:tavLst>
                                    </p:anim>
                                    <p:anim calcmode="lin" valueType="num">
                                      <p:cBhvr>
                                        <p:cTn id="15" dur="750" fill="hold"/>
                                        <p:tgtEl>
                                          <p:spTgt spid="96"/>
                                        </p:tgtEl>
                                        <p:attrNameLst>
                                          <p:attrName>style.rotation</p:attrName>
                                        </p:attrNameLst>
                                      </p:cBhvr>
                                      <p:tavLst>
                                        <p:tav tm="0">
                                          <p:val>
                                            <p:fltVal val="90"/>
                                          </p:val>
                                        </p:tav>
                                        <p:tav tm="100000">
                                          <p:val>
                                            <p:fltVal val="0"/>
                                          </p:val>
                                        </p:tav>
                                      </p:tavLst>
                                    </p:anim>
                                    <p:animEffect transition="in" filter="fade">
                                      <p:cBhvr>
                                        <p:cTn id="16" dur="750"/>
                                        <p:tgtEl>
                                          <p:spTgt spid="9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97"/>
                                        </p:tgtEl>
                                        <p:attrNameLst>
                                          <p:attrName>style.visibility</p:attrName>
                                        </p:attrNameLst>
                                      </p:cBhvr>
                                      <p:to>
                                        <p:strVal val="visible"/>
                                      </p:to>
                                    </p:set>
                                    <p:anim calcmode="lin" valueType="num">
                                      <p:cBhvr>
                                        <p:cTn id="19" dur="750" fill="hold"/>
                                        <p:tgtEl>
                                          <p:spTgt spid="97"/>
                                        </p:tgtEl>
                                        <p:attrNameLst>
                                          <p:attrName>ppt_w</p:attrName>
                                        </p:attrNameLst>
                                      </p:cBhvr>
                                      <p:tavLst>
                                        <p:tav tm="0">
                                          <p:val>
                                            <p:fltVal val="0"/>
                                          </p:val>
                                        </p:tav>
                                        <p:tav tm="100000">
                                          <p:val>
                                            <p:strVal val="#ppt_w"/>
                                          </p:val>
                                        </p:tav>
                                      </p:tavLst>
                                    </p:anim>
                                    <p:anim calcmode="lin" valueType="num">
                                      <p:cBhvr>
                                        <p:cTn id="20" dur="750" fill="hold"/>
                                        <p:tgtEl>
                                          <p:spTgt spid="97"/>
                                        </p:tgtEl>
                                        <p:attrNameLst>
                                          <p:attrName>ppt_h</p:attrName>
                                        </p:attrNameLst>
                                      </p:cBhvr>
                                      <p:tavLst>
                                        <p:tav tm="0">
                                          <p:val>
                                            <p:fltVal val="0"/>
                                          </p:val>
                                        </p:tav>
                                        <p:tav tm="100000">
                                          <p:val>
                                            <p:strVal val="#ppt_h"/>
                                          </p:val>
                                        </p:tav>
                                      </p:tavLst>
                                    </p:anim>
                                    <p:anim calcmode="lin" valueType="num">
                                      <p:cBhvr>
                                        <p:cTn id="21" dur="750" fill="hold"/>
                                        <p:tgtEl>
                                          <p:spTgt spid="97"/>
                                        </p:tgtEl>
                                        <p:attrNameLst>
                                          <p:attrName>style.rotation</p:attrName>
                                        </p:attrNameLst>
                                      </p:cBhvr>
                                      <p:tavLst>
                                        <p:tav tm="0">
                                          <p:val>
                                            <p:fltVal val="90"/>
                                          </p:val>
                                        </p:tav>
                                        <p:tav tm="100000">
                                          <p:val>
                                            <p:fltVal val="0"/>
                                          </p:val>
                                        </p:tav>
                                      </p:tavLst>
                                    </p:anim>
                                    <p:animEffect transition="in" filter="fade">
                                      <p:cBhvr>
                                        <p:cTn id="22" dur="750"/>
                                        <p:tgtEl>
                                          <p:spTgt spid="9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98"/>
                                        </p:tgtEl>
                                        <p:attrNameLst>
                                          <p:attrName>style.visibility</p:attrName>
                                        </p:attrNameLst>
                                      </p:cBhvr>
                                      <p:to>
                                        <p:strVal val="visible"/>
                                      </p:to>
                                    </p:set>
                                    <p:anim calcmode="lin" valueType="num">
                                      <p:cBhvr>
                                        <p:cTn id="25" dur="750" fill="hold"/>
                                        <p:tgtEl>
                                          <p:spTgt spid="98"/>
                                        </p:tgtEl>
                                        <p:attrNameLst>
                                          <p:attrName>ppt_w</p:attrName>
                                        </p:attrNameLst>
                                      </p:cBhvr>
                                      <p:tavLst>
                                        <p:tav tm="0">
                                          <p:val>
                                            <p:fltVal val="0"/>
                                          </p:val>
                                        </p:tav>
                                        <p:tav tm="100000">
                                          <p:val>
                                            <p:strVal val="#ppt_w"/>
                                          </p:val>
                                        </p:tav>
                                      </p:tavLst>
                                    </p:anim>
                                    <p:anim calcmode="lin" valueType="num">
                                      <p:cBhvr>
                                        <p:cTn id="26" dur="750" fill="hold"/>
                                        <p:tgtEl>
                                          <p:spTgt spid="98"/>
                                        </p:tgtEl>
                                        <p:attrNameLst>
                                          <p:attrName>ppt_h</p:attrName>
                                        </p:attrNameLst>
                                      </p:cBhvr>
                                      <p:tavLst>
                                        <p:tav tm="0">
                                          <p:val>
                                            <p:fltVal val="0"/>
                                          </p:val>
                                        </p:tav>
                                        <p:tav tm="100000">
                                          <p:val>
                                            <p:strVal val="#ppt_h"/>
                                          </p:val>
                                        </p:tav>
                                      </p:tavLst>
                                    </p:anim>
                                    <p:anim calcmode="lin" valueType="num">
                                      <p:cBhvr>
                                        <p:cTn id="27" dur="750" fill="hold"/>
                                        <p:tgtEl>
                                          <p:spTgt spid="98"/>
                                        </p:tgtEl>
                                        <p:attrNameLst>
                                          <p:attrName>style.rotation</p:attrName>
                                        </p:attrNameLst>
                                      </p:cBhvr>
                                      <p:tavLst>
                                        <p:tav tm="0">
                                          <p:val>
                                            <p:fltVal val="90"/>
                                          </p:val>
                                        </p:tav>
                                        <p:tav tm="100000">
                                          <p:val>
                                            <p:fltVal val="0"/>
                                          </p:val>
                                        </p:tav>
                                      </p:tavLst>
                                    </p:anim>
                                    <p:animEffect transition="in" filter="fade">
                                      <p:cBhvr>
                                        <p:cTn id="28" dur="750"/>
                                        <p:tgtEl>
                                          <p:spTgt spid="9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99"/>
                                        </p:tgtEl>
                                        <p:attrNameLst>
                                          <p:attrName>style.visibility</p:attrName>
                                        </p:attrNameLst>
                                      </p:cBhvr>
                                      <p:to>
                                        <p:strVal val="visible"/>
                                      </p:to>
                                    </p:set>
                                    <p:anim calcmode="lin" valueType="num">
                                      <p:cBhvr>
                                        <p:cTn id="31" dur="750" fill="hold"/>
                                        <p:tgtEl>
                                          <p:spTgt spid="99"/>
                                        </p:tgtEl>
                                        <p:attrNameLst>
                                          <p:attrName>ppt_w</p:attrName>
                                        </p:attrNameLst>
                                      </p:cBhvr>
                                      <p:tavLst>
                                        <p:tav tm="0">
                                          <p:val>
                                            <p:fltVal val="0"/>
                                          </p:val>
                                        </p:tav>
                                        <p:tav tm="100000">
                                          <p:val>
                                            <p:strVal val="#ppt_w"/>
                                          </p:val>
                                        </p:tav>
                                      </p:tavLst>
                                    </p:anim>
                                    <p:anim calcmode="lin" valueType="num">
                                      <p:cBhvr>
                                        <p:cTn id="32" dur="750" fill="hold"/>
                                        <p:tgtEl>
                                          <p:spTgt spid="99"/>
                                        </p:tgtEl>
                                        <p:attrNameLst>
                                          <p:attrName>ppt_h</p:attrName>
                                        </p:attrNameLst>
                                      </p:cBhvr>
                                      <p:tavLst>
                                        <p:tav tm="0">
                                          <p:val>
                                            <p:fltVal val="0"/>
                                          </p:val>
                                        </p:tav>
                                        <p:tav tm="100000">
                                          <p:val>
                                            <p:strVal val="#ppt_h"/>
                                          </p:val>
                                        </p:tav>
                                      </p:tavLst>
                                    </p:anim>
                                    <p:anim calcmode="lin" valueType="num">
                                      <p:cBhvr>
                                        <p:cTn id="33" dur="750" fill="hold"/>
                                        <p:tgtEl>
                                          <p:spTgt spid="99"/>
                                        </p:tgtEl>
                                        <p:attrNameLst>
                                          <p:attrName>style.rotation</p:attrName>
                                        </p:attrNameLst>
                                      </p:cBhvr>
                                      <p:tavLst>
                                        <p:tav tm="0">
                                          <p:val>
                                            <p:fltVal val="90"/>
                                          </p:val>
                                        </p:tav>
                                        <p:tav tm="100000">
                                          <p:val>
                                            <p:fltVal val="0"/>
                                          </p:val>
                                        </p:tav>
                                      </p:tavLst>
                                    </p:anim>
                                    <p:animEffect transition="in" filter="fade">
                                      <p:cBhvr>
                                        <p:cTn id="34" dur="750"/>
                                        <p:tgtEl>
                                          <p:spTgt spid="9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p:cTn id="37" dur="750" fill="hold"/>
                                        <p:tgtEl>
                                          <p:spTgt spid="100"/>
                                        </p:tgtEl>
                                        <p:attrNameLst>
                                          <p:attrName>ppt_w</p:attrName>
                                        </p:attrNameLst>
                                      </p:cBhvr>
                                      <p:tavLst>
                                        <p:tav tm="0">
                                          <p:val>
                                            <p:fltVal val="0"/>
                                          </p:val>
                                        </p:tav>
                                        <p:tav tm="100000">
                                          <p:val>
                                            <p:strVal val="#ppt_w"/>
                                          </p:val>
                                        </p:tav>
                                      </p:tavLst>
                                    </p:anim>
                                    <p:anim calcmode="lin" valueType="num">
                                      <p:cBhvr>
                                        <p:cTn id="38" dur="750" fill="hold"/>
                                        <p:tgtEl>
                                          <p:spTgt spid="100"/>
                                        </p:tgtEl>
                                        <p:attrNameLst>
                                          <p:attrName>ppt_h</p:attrName>
                                        </p:attrNameLst>
                                      </p:cBhvr>
                                      <p:tavLst>
                                        <p:tav tm="0">
                                          <p:val>
                                            <p:fltVal val="0"/>
                                          </p:val>
                                        </p:tav>
                                        <p:tav tm="100000">
                                          <p:val>
                                            <p:strVal val="#ppt_h"/>
                                          </p:val>
                                        </p:tav>
                                      </p:tavLst>
                                    </p:anim>
                                    <p:anim calcmode="lin" valueType="num">
                                      <p:cBhvr>
                                        <p:cTn id="39" dur="750" fill="hold"/>
                                        <p:tgtEl>
                                          <p:spTgt spid="100"/>
                                        </p:tgtEl>
                                        <p:attrNameLst>
                                          <p:attrName>style.rotation</p:attrName>
                                        </p:attrNameLst>
                                      </p:cBhvr>
                                      <p:tavLst>
                                        <p:tav tm="0">
                                          <p:val>
                                            <p:fltVal val="90"/>
                                          </p:val>
                                        </p:tav>
                                        <p:tav tm="100000">
                                          <p:val>
                                            <p:fltVal val="0"/>
                                          </p:val>
                                        </p:tav>
                                      </p:tavLst>
                                    </p:anim>
                                    <p:animEffect transition="in" filter="fade">
                                      <p:cBhvr>
                                        <p:cTn id="40" dur="750"/>
                                        <p:tgtEl>
                                          <p:spTgt spid="10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02"/>
                                        </p:tgtEl>
                                        <p:attrNameLst>
                                          <p:attrName>style.visibility</p:attrName>
                                        </p:attrNameLst>
                                      </p:cBhvr>
                                      <p:to>
                                        <p:strVal val="visible"/>
                                      </p:to>
                                    </p:set>
                                    <p:anim calcmode="lin" valueType="num">
                                      <p:cBhvr>
                                        <p:cTn id="43" dur="750" fill="hold"/>
                                        <p:tgtEl>
                                          <p:spTgt spid="102"/>
                                        </p:tgtEl>
                                        <p:attrNameLst>
                                          <p:attrName>ppt_w</p:attrName>
                                        </p:attrNameLst>
                                      </p:cBhvr>
                                      <p:tavLst>
                                        <p:tav tm="0">
                                          <p:val>
                                            <p:fltVal val="0"/>
                                          </p:val>
                                        </p:tav>
                                        <p:tav tm="100000">
                                          <p:val>
                                            <p:strVal val="#ppt_w"/>
                                          </p:val>
                                        </p:tav>
                                      </p:tavLst>
                                    </p:anim>
                                    <p:anim calcmode="lin" valueType="num">
                                      <p:cBhvr>
                                        <p:cTn id="44" dur="750" fill="hold"/>
                                        <p:tgtEl>
                                          <p:spTgt spid="102"/>
                                        </p:tgtEl>
                                        <p:attrNameLst>
                                          <p:attrName>ppt_h</p:attrName>
                                        </p:attrNameLst>
                                      </p:cBhvr>
                                      <p:tavLst>
                                        <p:tav tm="0">
                                          <p:val>
                                            <p:fltVal val="0"/>
                                          </p:val>
                                        </p:tav>
                                        <p:tav tm="100000">
                                          <p:val>
                                            <p:strVal val="#ppt_h"/>
                                          </p:val>
                                        </p:tav>
                                      </p:tavLst>
                                    </p:anim>
                                    <p:anim calcmode="lin" valueType="num">
                                      <p:cBhvr>
                                        <p:cTn id="45" dur="750" fill="hold"/>
                                        <p:tgtEl>
                                          <p:spTgt spid="102"/>
                                        </p:tgtEl>
                                        <p:attrNameLst>
                                          <p:attrName>style.rotation</p:attrName>
                                        </p:attrNameLst>
                                      </p:cBhvr>
                                      <p:tavLst>
                                        <p:tav tm="0">
                                          <p:val>
                                            <p:fltVal val="90"/>
                                          </p:val>
                                        </p:tav>
                                        <p:tav tm="100000">
                                          <p:val>
                                            <p:fltVal val="0"/>
                                          </p:val>
                                        </p:tav>
                                      </p:tavLst>
                                    </p:anim>
                                    <p:animEffect transition="in" filter="fade">
                                      <p:cBhvr>
                                        <p:cTn id="46" dur="750"/>
                                        <p:tgtEl>
                                          <p:spTgt spid="102"/>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04"/>
                                        </p:tgtEl>
                                        <p:attrNameLst>
                                          <p:attrName>style.visibility</p:attrName>
                                        </p:attrNameLst>
                                      </p:cBhvr>
                                      <p:to>
                                        <p:strVal val="visible"/>
                                      </p:to>
                                    </p:set>
                                    <p:anim calcmode="lin" valueType="num">
                                      <p:cBhvr>
                                        <p:cTn id="49" dur="750" fill="hold"/>
                                        <p:tgtEl>
                                          <p:spTgt spid="104"/>
                                        </p:tgtEl>
                                        <p:attrNameLst>
                                          <p:attrName>ppt_w</p:attrName>
                                        </p:attrNameLst>
                                      </p:cBhvr>
                                      <p:tavLst>
                                        <p:tav tm="0">
                                          <p:val>
                                            <p:fltVal val="0"/>
                                          </p:val>
                                        </p:tav>
                                        <p:tav tm="100000">
                                          <p:val>
                                            <p:strVal val="#ppt_w"/>
                                          </p:val>
                                        </p:tav>
                                      </p:tavLst>
                                    </p:anim>
                                    <p:anim calcmode="lin" valueType="num">
                                      <p:cBhvr>
                                        <p:cTn id="50" dur="750" fill="hold"/>
                                        <p:tgtEl>
                                          <p:spTgt spid="104"/>
                                        </p:tgtEl>
                                        <p:attrNameLst>
                                          <p:attrName>ppt_h</p:attrName>
                                        </p:attrNameLst>
                                      </p:cBhvr>
                                      <p:tavLst>
                                        <p:tav tm="0">
                                          <p:val>
                                            <p:fltVal val="0"/>
                                          </p:val>
                                        </p:tav>
                                        <p:tav tm="100000">
                                          <p:val>
                                            <p:strVal val="#ppt_h"/>
                                          </p:val>
                                        </p:tav>
                                      </p:tavLst>
                                    </p:anim>
                                    <p:anim calcmode="lin" valueType="num">
                                      <p:cBhvr>
                                        <p:cTn id="51" dur="750" fill="hold"/>
                                        <p:tgtEl>
                                          <p:spTgt spid="104"/>
                                        </p:tgtEl>
                                        <p:attrNameLst>
                                          <p:attrName>style.rotation</p:attrName>
                                        </p:attrNameLst>
                                      </p:cBhvr>
                                      <p:tavLst>
                                        <p:tav tm="0">
                                          <p:val>
                                            <p:fltVal val="90"/>
                                          </p:val>
                                        </p:tav>
                                        <p:tav tm="100000">
                                          <p:val>
                                            <p:fltVal val="0"/>
                                          </p:val>
                                        </p:tav>
                                      </p:tavLst>
                                    </p:anim>
                                    <p:animEffect transition="in" filter="fade">
                                      <p:cBhvr>
                                        <p:cTn id="52" dur="750"/>
                                        <p:tgtEl>
                                          <p:spTgt spid="104"/>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05"/>
                                        </p:tgtEl>
                                        <p:attrNameLst>
                                          <p:attrName>style.visibility</p:attrName>
                                        </p:attrNameLst>
                                      </p:cBhvr>
                                      <p:to>
                                        <p:strVal val="visible"/>
                                      </p:to>
                                    </p:set>
                                    <p:anim calcmode="lin" valueType="num">
                                      <p:cBhvr>
                                        <p:cTn id="55" dur="750" fill="hold"/>
                                        <p:tgtEl>
                                          <p:spTgt spid="105"/>
                                        </p:tgtEl>
                                        <p:attrNameLst>
                                          <p:attrName>ppt_w</p:attrName>
                                        </p:attrNameLst>
                                      </p:cBhvr>
                                      <p:tavLst>
                                        <p:tav tm="0">
                                          <p:val>
                                            <p:fltVal val="0"/>
                                          </p:val>
                                        </p:tav>
                                        <p:tav tm="100000">
                                          <p:val>
                                            <p:strVal val="#ppt_w"/>
                                          </p:val>
                                        </p:tav>
                                      </p:tavLst>
                                    </p:anim>
                                    <p:anim calcmode="lin" valueType="num">
                                      <p:cBhvr>
                                        <p:cTn id="56" dur="750" fill="hold"/>
                                        <p:tgtEl>
                                          <p:spTgt spid="105"/>
                                        </p:tgtEl>
                                        <p:attrNameLst>
                                          <p:attrName>ppt_h</p:attrName>
                                        </p:attrNameLst>
                                      </p:cBhvr>
                                      <p:tavLst>
                                        <p:tav tm="0">
                                          <p:val>
                                            <p:fltVal val="0"/>
                                          </p:val>
                                        </p:tav>
                                        <p:tav tm="100000">
                                          <p:val>
                                            <p:strVal val="#ppt_h"/>
                                          </p:val>
                                        </p:tav>
                                      </p:tavLst>
                                    </p:anim>
                                    <p:anim calcmode="lin" valueType="num">
                                      <p:cBhvr>
                                        <p:cTn id="57" dur="750" fill="hold"/>
                                        <p:tgtEl>
                                          <p:spTgt spid="105"/>
                                        </p:tgtEl>
                                        <p:attrNameLst>
                                          <p:attrName>style.rotation</p:attrName>
                                        </p:attrNameLst>
                                      </p:cBhvr>
                                      <p:tavLst>
                                        <p:tav tm="0">
                                          <p:val>
                                            <p:fltVal val="90"/>
                                          </p:val>
                                        </p:tav>
                                        <p:tav tm="100000">
                                          <p:val>
                                            <p:fltVal val="0"/>
                                          </p:val>
                                        </p:tav>
                                      </p:tavLst>
                                    </p:anim>
                                    <p:animEffect transition="in" filter="fade">
                                      <p:cBhvr>
                                        <p:cTn id="58" dur="750"/>
                                        <p:tgtEl>
                                          <p:spTgt spid="105"/>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06"/>
                                        </p:tgtEl>
                                        <p:attrNameLst>
                                          <p:attrName>style.visibility</p:attrName>
                                        </p:attrNameLst>
                                      </p:cBhvr>
                                      <p:to>
                                        <p:strVal val="visible"/>
                                      </p:to>
                                    </p:set>
                                    <p:anim calcmode="lin" valueType="num">
                                      <p:cBhvr>
                                        <p:cTn id="61" dur="750" fill="hold"/>
                                        <p:tgtEl>
                                          <p:spTgt spid="106"/>
                                        </p:tgtEl>
                                        <p:attrNameLst>
                                          <p:attrName>ppt_w</p:attrName>
                                        </p:attrNameLst>
                                      </p:cBhvr>
                                      <p:tavLst>
                                        <p:tav tm="0">
                                          <p:val>
                                            <p:fltVal val="0"/>
                                          </p:val>
                                        </p:tav>
                                        <p:tav tm="100000">
                                          <p:val>
                                            <p:strVal val="#ppt_w"/>
                                          </p:val>
                                        </p:tav>
                                      </p:tavLst>
                                    </p:anim>
                                    <p:anim calcmode="lin" valueType="num">
                                      <p:cBhvr>
                                        <p:cTn id="62" dur="750" fill="hold"/>
                                        <p:tgtEl>
                                          <p:spTgt spid="106"/>
                                        </p:tgtEl>
                                        <p:attrNameLst>
                                          <p:attrName>ppt_h</p:attrName>
                                        </p:attrNameLst>
                                      </p:cBhvr>
                                      <p:tavLst>
                                        <p:tav tm="0">
                                          <p:val>
                                            <p:fltVal val="0"/>
                                          </p:val>
                                        </p:tav>
                                        <p:tav tm="100000">
                                          <p:val>
                                            <p:strVal val="#ppt_h"/>
                                          </p:val>
                                        </p:tav>
                                      </p:tavLst>
                                    </p:anim>
                                    <p:anim calcmode="lin" valueType="num">
                                      <p:cBhvr>
                                        <p:cTn id="63" dur="750" fill="hold"/>
                                        <p:tgtEl>
                                          <p:spTgt spid="106"/>
                                        </p:tgtEl>
                                        <p:attrNameLst>
                                          <p:attrName>style.rotation</p:attrName>
                                        </p:attrNameLst>
                                      </p:cBhvr>
                                      <p:tavLst>
                                        <p:tav tm="0">
                                          <p:val>
                                            <p:fltVal val="90"/>
                                          </p:val>
                                        </p:tav>
                                        <p:tav tm="100000">
                                          <p:val>
                                            <p:fltVal val="0"/>
                                          </p:val>
                                        </p:tav>
                                      </p:tavLst>
                                    </p:anim>
                                    <p:animEffect transition="in" filter="fade">
                                      <p:cBhvr>
                                        <p:cTn id="64" dur="750"/>
                                        <p:tgtEl>
                                          <p:spTgt spid="106"/>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07"/>
                                        </p:tgtEl>
                                        <p:attrNameLst>
                                          <p:attrName>style.visibility</p:attrName>
                                        </p:attrNameLst>
                                      </p:cBhvr>
                                      <p:to>
                                        <p:strVal val="visible"/>
                                      </p:to>
                                    </p:set>
                                    <p:anim calcmode="lin" valueType="num">
                                      <p:cBhvr>
                                        <p:cTn id="67" dur="750" fill="hold"/>
                                        <p:tgtEl>
                                          <p:spTgt spid="107"/>
                                        </p:tgtEl>
                                        <p:attrNameLst>
                                          <p:attrName>ppt_w</p:attrName>
                                        </p:attrNameLst>
                                      </p:cBhvr>
                                      <p:tavLst>
                                        <p:tav tm="0">
                                          <p:val>
                                            <p:fltVal val="0"/>
                                          </p:val>
                                        </p:tav>
                                        <p:tav tm="100000">
                                          <p:val>
                                            <p:strVal val="#ppt_w"/>
                                          </p:val>
                                        </p:tav>
                                      </p:tavLst>
                                    </p:anim>
                                    <p:anim calcmode="lin" valueType="num">
                                      <p:cBhvr>
                                        <p:cTn id="68" dur="750" fill="hold"/>
                                        <p:tgtEl>
                                          <p:spTgt spid="107"/>
                                        </p:tgtEl>
                                        <p:attrNameLst>
                                          <p:attrName>ppt_h</p:attrName>
                                        </p:attrNameLst>
                                      </p:cBhvr>
                                      <p:tavLst>
                                        <p:tav tm="0">
                                          <p:val>
                                            <p:fltVal val="0"/>
                                          </p:val>
                                        </p:tav>
                                        <p:tav tm="100000">
                                          <p:val>
                                            <p:strVal val="#ppt_h"/>
                                          </p:val>
                                        </p:tav>
                                      </p:tavLst>
                                    </p:anim>
                                    <p:anim calcmode="lin" valueType="num">
                                      <p:cBhvr>
                                        <p:cTn id="69" dur="750" fill="hold"/>
                                        <p:tgtEl>
                                          <p:spTgt spid="107"/>
                                        </p:tgtEl>
                                        <p:attrNameLst>
                                          <p:attrName>style.rotation</p:attrName>
                                        </p:attrNameLst>
                                      </p:cBhvr>
                                      <p:tavLst>
                                        <p:tav tm="0">
                                          <p:val>
                                            <p:fltVal val="90"/>
                                          </p:val>
                                        </p:tav>
                                        <p:tav tm="100000">
                                          <p:val>
                                            <p:fltVal val="0"/>
                                          </p:val>
                                        </p:tav>
                                      </p:tavLst>
                                    </p:anim>
                                    <p:animEffect transition="in" filter="fade">
                                      <p:cBhvr>
                                        <p:cTn id="70" dur="750"/>
                                        <p:tgtEl>
                                          <p:spTgt spid="107"/>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108"/>
                                        </p:tgtEl>
                                        <p:attrNameLst>
                                          <p:attrName>style.visibility</p:attrName>
                                        </p:attrNameLst>
                                      </p:cBhvr>
                                      <p:to>
                                        <p:strVal val="visible"/>
                                      </p:to>
                                    </p:set>
                                    <p:anim calcmode="lin" valueType="num">
                                      <p:cBhvr>
                                        <p:cTn id="73" dur="750" fill="hold"/>
                                        <p:tgtEl>
                                          <p:spTgt spid="108"/>
                                        </p:tgtEl>
                                        <p:attrNameLst>
                                          <p:attrName>ppt_w</p:attrName>
                                        </p:attrNameLst>
                                      </p:cBhvr>
                                      <p:tavLst>
                                        <p:tav tm="0">
                                          <p:val>
                                            <p:fltVal val="0"/>
                                          </p:val>
                                        </p:tav>
                                        <p:tav tm="100000">
                                          <p:val>
                                            <p:strVal val="#ppt_w"/>
                                          </p:val>
                                        </p:tav>
                                      </p:tavLst>
                                    </p:anim>
                                    <p:anim calcmode="lin" valueType="num">
                                      <p:cBhvr>
                                        <p:cTn id="74" dur="750" fill="hold"/>
                                        <p:tgtEl>
                                          <p:spTgt spid="108"/>
                                        </p:tgtEl>
                                        <p:attrNameLst>
                                          <p:attrName>ppt_h</p:attrName>
                                        </p:attrNameLst>
                                      </p:cBhvr>
                                      <p:tavLst>
                                        <p:tav tm="0">
                                          <p:val>
                                            <p:fltVal val="0"/>
                                          </p:val>
                                        </p:tav>
                                        <p:tav tm="100000">
                                          <p:val>
                                            <p:strVal val="#ppt_h"/>
                                          </p:val>
                                        </p:tav>
                                      </p:tavLst>
                                    </p:anim>
                                    <p:anim calcmode="lin" valueType="num">
                                      <p:cBhvr>
                                        <p:cTn id="75" dur="750" fill="hold"/>
                                        <p:tgtEl>
                                          <p:spTgt spid="108"/>
                                        </p:tgtEl>
                                        <p:attrNameLst>
                                          <p:attrName>style.rotation</p:attrName>
                                        </p:attrNameLst>
                                      </p:cBhvr>
                                      <p:tavLst>
                                        <p:tav tm="0">
                                          <p:val>
                                            <p:fltVal val="90"/>
                                          </p:val>
                                        </p:tav>
                                        <p:tav tm="100000">
                                          <p:val>
                                            <p:fltVal val="0"/>
                                          </p:val>
                                        </p:tav>
                                      </p:tavLst>
                                    </p:anim>
                                    <p:animEffect transition="in" filter="fade">
                                      <p:cBhvr>
                                        <p:cTn id="76" dur="750"/>
                                        <p:tgtEl>
                                          <p:spTgt spid="108"/>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109"/>
                                        </p:tgtEl>
                                        <p:attrNameLst>
                                          <p:attrName>style.visibility</p:attrName>
                                        </p:attrNameLst>
                                      </p:cBhvr>
                                      <p:to>
                                        <p:strVal val="visible"/>
                                      </p:to>
                                    </p:set>
                                    <p:anim calcmode="lin" valueType="num">
                                      <p:cBhvr>
                                        <p:cTn id="79" dur="750" fill="hold"/>
                                        <p:tgtEl>
                                          <p:spTgt spid="109"/>
                                        </p:tgtEl>
                                        <p:attrNameLst>
                                          <p:attrName>ppt_w</p:attrName>
                                        </p:attrNameLst>
                                      </p:cBhvr>
                                      <p:tavLst>
                                        <p:tav tm="0">
                                          <p:val>
                                            <p:fltVal val="0"/>
                                          </p:val>
                                        </p:tav>
                                        <p:tav tm="100000">
                                          <p:val>
                                            <p:strVal val="#ppt_w"/>
                                          </p:val>
                                        </p:tav>
                                      </p:tavLst>
                                    </p:anim>
                                    <p:anim calcmode="lin" valueType="num">
                                      <p:cBhvr>
                                        <p:cTn id="80" dur="750" fill="hold"/>
                                        <p:tgtEl>
                                          <p:spTgt spid="109"/>
                                        </p:tgtEl>
                                        <p:attrNameLst>
                                          <p:attrName>ppt_h</p:attrName>
                                        </p:attrNameLst>
                                      </p:cBhvr>
                                      <p:tavLst>
                                        <p:tav tm="0">
                                          <p:val>
                                            <p:fltVal val="0"/>
                                          </p:val>
                                        </p:tav>
                                        <p:tav tm="100000">
                                          <p:val>
                                            <p:strVal val="#ppt_h"/>
                                          </p:val>
                                        </p:tav>
                                      </p:tavLst>
                                    </p:anim>
                                    <p:anim calcmode="lin" valueType="num">
                                      <p:cBhvr>
                                        <p:cTn id="81" dur="750" fill="hold"/>
                                        <p:tgtEl>
                                          <p:spTgt spid="109"/>
                                        </p:tgtEl>
                                        <p:attrNameLst>
                                          <p:attrName>style.rotation</p:attrName>
                                        </p:attrNameLst>
                                      </p:cBhvr>
                                      <p:tavLst>
                                        <p:tav tm="0">
                                          <p:val>
                                            <p:fltVal val="90"/>
                                          </p:val>
                                        </p:tav>
                                        <p:tav tm="100000">
                                          <p:val>
                                            <p:fltVal val="0"/>
                                          </p:val>
                                        </p:tav>
                                      </p:tavLst>
                                    </p:anim>
                                    <p:animEffect transition="in" filter="fade">
                                      <p:cBhvr>
                                        <p:cTn id="82" dur="750"/>
                                        <p:tgtEl>
                                          <p:spTgt spid="109"/>
                                        </p:tgtEl>
                                      </p:cBhvr>
                                    </p:animEffect>
                                  </p:childTnLst>
                                </p:cTn>
                              </p:par>
                              <p:par>
                                <p:cTn id="83" presetID="31" presetClass="entr" presetSubtype="0" fill="hold" nodeType="withEffect">
                                  <p:stCondLst>
                                    <p:cond delay="0"/>
                                  </p:stCondLst>
                                  <p:childTnLst>
                                    <p:set>
                                      <p:cBhvr>
                                        <p:cTn id="84" dur="1" fill="hold">
                                          <p:stCondLst>
                                            <p:cond delay="0"/>
                                          </p:stCondLst>
                                        </p:cTn>
                                        <p:tgtEl>
                                          <p:spTgt spid="112"/>
                                        </p:tgtEl>
                                        <p:attrNameLst>
                                          <p:attrName>style.visibility</p:attrName>
                                        </p:attrNameLst>
                                      </p:cBhvr>
                                      <p:to>
                                        <p:strVal val="visible"/>
                                      </p:to>
                                    </p:set>
                                    <p:anim calcmode="lin" valueType="num">
                                      <p:cBhvr>
                                        <p:cTn id="85" dur="750" fill="hold"/>
                                        <p:tgtEl>
                                          <p:spTgt spid="112"/>
                                        </p:tgtEl>
                                        <p:attrNameLst>
                                          <p:attrName>ppt_w</p:attrName>
                                        </p:attrNameLst>
                                      </p:cBhvr>
                                      <p:tavLst>
                                        <p:tav tm="0">
                                          <p:val>
                                            <p:fltVal val="0"/>
                                          </p:val>
                                        </p:tav>
                                        <p:tav tm="100000">
                                          <p:val>
                                            <p:strVal val="#ppt_w"/>
                                          </p:val>
                                        </p:tav>
                                      </p:tavLst>
                                    </p:anim>
                                    <p:anim calcmode="lin" valueType="num">
                                      <p:cBhvr>
                                        <p:cTn id="86" dur="750" fill="hold"/>
                                        <p:tgtEl>
                                          <p:spTgt spid="112"/>
                                        </p:tgtEl>
                                        <p:attrNameLst>
                                          <p:attrName>ppt_h</p:attrName>
                                        </p:attrNameLst>
                                      </p:cBhvr>
                                      <p:tavLst>
                                        <p:tav tm="0">
                                          <p:val>
                                            <p:fltVal val="0"/>
                                          </p:val>
                                        </p:tav>
                                        <p:tav tm="100000">
                                          <p:val>
                                            <p:strVal val="#ppt_h"/>
                                          </p:val>
                                        </p:tav>
                                      </p:tavLst>
                                    </p:anim>
                                    <p:anim calcmode="lin" valueType="num">
                                      <p:cBhvr>
                                        <p:cTn id="87" dur="750" fill="hold"/>
                                        <p:tgtEl>
                                          <p:spTgt spid="112"/>
                                        </p:tgtEl>
                                        <p:attrNameLst>
                                          <p:attrName>style.rotation</p:attrName>
                                        </p:attrNameLst>
                                      </p:cBhvr>
                                      <p:tavLst>
                                        <p:tav tm="0">
                                          <p:val>
                                            <p:fltVal val="90"/>
                                          </p:val>
                                        </p:tav>
                                        <p:tav tm="100000">
                                          <p:val>
                                            <p:fltVal val="0"/>
                                          </p:val>
                                        </p:tav>
                                      </p:tavLst>
                                    </p:anim>
                                    <p:animEffect transition="in" filter="fade">
                                      <p:cBhvr>
                                        <p:cTn id="88" dur="75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p:bldP spid="97" grpId="0" animBg="1"/>
      <p:bldP spid="98" grpId="0" animBg="1"/>
      <p:bldP spid="99" grpId="0" animBg="1"/>
      <p:bldP spid="100" grpId="0" animBg="1"/>
      <p:bldP spid="102" grpId="0" animBg="1"/>
      <p:bldP spid="104" grpId="0"/>
      <p:bldP spid="105" grpId="0"/>
      <p:bldP spid="106" grpId="0"/>
      <p:bldP spid="107" grpId="0"/>
      <p:bldP spid="108" grpId="0"/>
      <p:bldP spid="10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
          <p:cNvSpPr>
            <a:spLocks noChangeArrowheads="1"/>
          </p:cNvSpPr>
          <p:nvPr/>
        </p:nvSpPr>
        <p:spPr bwMode="auto">
          <a:xfrm>
            <a:off x="3131965" y="2331598"/>
            <a:ext cx="2969754" cy="1921606"/>
          </a:xfrm>
          <a:prstGeom prst="ellipse">
            <a:avLst/>
          </a:prstGeom>
          <a:gradFill flip="none" rotWithShape="1">
            <a:gsLst>
              <a:gs pos="0">
                <a:schemeClr val="tx1">
                  <a:lumMod val="10000"/>
                  <a:lumOff val="90000"/>
                </a:schemeClr>
              </a:gs>
              <a:gs pos="44000">
                <a:srgbClr val="97763C"/>
              </a:gs>
              <a:gs pos="88000">
                <a:schemeClr val="tx1">
                  <a:lumMod val="50000"/>
                  <a:lumOff val="50000"/>
                </a:schemeClr>
              </a:gs>
              <a:gs pos="100000">
                <a:schemeClr val="tx1">
                  <a:lumMod val="75000"/>
                  <a:lumOff val="25000"/>
                </a:schemeClr>
              </a:gs>
            </a:gsLst>
            <a:lin ang="5400000" scaled="1"/>
            <a:tileRect/>
          </a:gradFill>
          <a:ln w="25400">
            <a:noFill/>
          </a:ln>
          <a:effectLst>
            <a:outerShdw blurRad="225425" dist="38100" dir="5220000" algn="ctr">
              <a:srgbClr val="000000">
                <a:alpha val="33000"/>
              </a:srgbClr>
            </a:outerShdw>
          </a:effectLst>
          <a:scene3d>
            <a:camera prst="isometricOffAxis1Top">
              <a:rot lat="17699970" lon="0" rev="0"/>
            </a:camera>
            <a:lightRig rig="flat" dir="t"/>
          </a:scene3d>
          <a:sp3d extrusionH="304800" contourW="19050">
            <a:bevelT w="101600" prst="convex"/>
            <a:bevelB w="0" h="38100"/>
            <a:extrusionClr>
              <a:schemeClr val="tx1">
                <a:lumMod val="50000"/>
                <a:lumOff val="50000"/>
              </a:schemeClr>
            </a:extrusionClr>
            <a:contourClr>
              <a:schemeClr val="tx1">
                <a:lumMod val="75000"/>
                <a:lumOff val="25000"/>
              </a:schemeClr>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buClr>
                <a:srgbClr val="FF0000"/>
              </a:buClr>
              <a:buSzPct val="70000"/>
              <a:defRPr/>
            </a:pPr>
            <a:endParaRPr lang="zh-CN" altLang="zh-CN" sz="1600" b="1" dirty="0">
              <a:solidFill>
                <a:schemeClr val="bg1"/>
              </a:solidFill>
              <a:latin typeface="微软雅黑" pitchFamily="34" charset="-122"/>
              <a:ea typeface="微软雅黑" pitchFamily="34" charset="-122"/>
            </a:endParaRPr>
          </a:p>
        </p:txBody>
      </p:sp>
      <p:sp>
        <p:nvSpPr>
          <p:cNvPr id="6" name="任意多边形 71"/>
          <p:cNvSpPr/>
          <p:nvPr/>
        </p:nvSpPr>
        <p:spPr>
          <a:xfrm>
            <a:off x="1370981" y="3387771"/>
            <a:ext cx="2708458" cy="1355626"/>
          </a:xfrm>
          <a:custGeom>
            <a:avLst/>
            <a:gdLst>
              <a:gd name="connsiteX0" fmla="*/ 2434281 w 2582562"/>
              <a:gd name="connsiteY0" fmla="*/ 0 h 1581665"/>
              <a:gd name="connsiteX1" fmla="*/ 0 w 2582562"/>
              <a:gd name="connsiteY1" fmla="*/ 1581665 h 1581665"/>
              <a:gd name="connsiteX2" fmla="*/ 1631092 w 2582562"/>
              <a:gd name="connsiteY2" fmla="*/ 1581665 h 1581665"/>
              <a:gd name="connsiteX3" fmla="*/ 2582562 w 2582562"/>
              <a:gd name="connsiteY3" fmla="*/ 24714 h 1581665"/>
              <a:gd name="connsiteX4" fmla="*/ 2434281 w 2582562"/>
              <a:gd name="connsiteY4" fmla="*/ 0 h 1581665"/>
              <a:gd name="connsiteX0" fmla="*/ 2434281 w 2582562"/>
              <a:gd name="connsiteY0" fmla="*/ 0 h 1581665"/>
              <a:gd name="connsiteX1" fmla="*/ 0 w 2582562"/>
              <a:gd name="connsiteY1" fmla="*/ 1581665 h 1581665"/>
              <a:gd name="connsiteX2" fmla="*/ 1631092 w 2582562"/>
              <a:gd name="connsiteY2" fmla="*/ 1581665 h 1581665"/>
              <a:gd name="connsiteX3" fmla="*/ 2582562 w 2582562"/>
              <a:gd name="connsiteY3" fmla="*/ 24714 h 1581665"/>
              <a:gd name="connsiteX4" fmla="*/ 2434281 w 2582562"/>
              <a:gd name="connsiteY4" fmla="*/ 0 h 1581665"/>
              <a:gd name="connsiteX0" fmla="*/ 2434249 w 2582562"/>
              <a:gd name="connsiteY0" fmla="*/ 0 h 1581689"/>
              <a:gd name="connsiteX1" fmla="*/ 0 w 2582562"/>
              <a:gd name="connsiteY1" fmla="*/ 1581689 h 1581689"/>
              <a:gd name="connsiteX2" fmla="*/ 1631092 w 2582562"/>
              <a:gd name="connsiteY2" fmla="*/ 1581689 h 1581689"/>
              <a:gd name="connsiteX3" fmla="*/ 2582562 w 2582562"/>
              <a:gd name="connsiteY3" fmla="*/ 24738 h 1581689"/>
              <a:gd name="connsiteX4" fmla="*/ 2434249 w 2582562"/>
              <a:gd name="connsiteY4" fmla="*/ 0 h 1581689"/>
              <a:gd name="connsiteX0" fmla="*/ 2434249 w 2582562"/>
              <a:gd name="connsiteY0" fmla="*/ 3773 h 1585462"/>
              <a:gd name="connsiteX1" fmla="*/ 0 w 2582562"/>
              <a:gd name="connsiteY1" fmla="*/ 1585462 h 1585462"/>
              <a:gd name="connsiteX2" fmla="*/ 1631092 w 2582562"/>
              <a:gd name="connsiteY2" fmla="*/ 1585462 h 1585462"/>
              <a:gd name="connsiteX3" fmla="*/ 2582562 w 2582562"/>
              <a:gd name="connsiteY3" fmla="*/ 28511 h 1585462"/>
              <a:gd name="connsiteX4" fmla="*/ 2580503 w 2582562"/>
              <a:gd name="connsiteY4" fmla="*/ 0 h 1585462"/>
              <a:gd name="connsiteX5" fmla="*/ 2434249 w 2582562"/>
              <a:gd name="connsiteY5" fmla="*/ 3773 h 1585462"/>
              <a:gd name="connsiteX0" fmla="*/ 2434249 w 2582562"/>
              <a:gd name="connsiteY0" fmla="*/ 0 h 1581689"/>
              <a:gd name="connsiteX1" fmla="*/ 0 w 2582562"/>
              <a:gd name="connsiteY1" fmla="*/ 1581689 h 1581689"/>
              <a:gd name="connsiteX2" fmla="*/ 1631092 w 2582562"/>
              <a:gd name="connsiteY2" fmla="*/ 1581689 h 1581689"/>
              <a:gd name="connsiteX3" fmla="*/ 2582562 w 2582562"/>
              <a:gd name="connsiteY3" fmla="*/ 24738 h 1581689"/>
              <a:gd name="connsiteX4" fmla="*/ 2434249 w 2582562"/>
              <a:gd name="connsiteY4" fmla="*/ 0 h 1581689"/>
              <a:gd name="connsiteX0" fmla="*/ 2434249 w 2817512"/>
              <a:gd name="connsiteY0" fmla="*/ 0 h 1581689"/>
              <a:gd name="connsiteX1" fmla="*/ 0 w 2817512"/>
              <a:gd name="connsiteY1" fmla="*/ 1581689 h 1581689"/>
              <a:gd name="connsiteX2" fmla="*/ 1631092 w 2817512"/>
              <a:gd name="connsiteY2" fmla="*/ 1581689 h 1581689"/>
              <a:gd name="connsiteX3" fmla="*/ 2817512 w 2817512"/>
              <a:gd name="connsiteY3" fmla="*/ 24738 h 1581689"/>
              <a:gd name="connsiteX4" fmla="*/ 2434249 w 2817512"/>
              <a:gd name="connsiteY4" fmla="*/ 0 h 1581689"/>
              <a:gd name="connsiteX0" fmla="*/ 2434249 w 2817512"/>
              <a:gd name="connsiteY0" fmla="*/ 16537 h 1556951"/>
              <a:gd name="connsiteX1" fmla="*/ 0 w 2817512"/>
              <a:gd name="connsiteY1" fmla="*/ 1556951 h 1556951"/>
              <a:gd name="connsiteX2" fmla="*/ 1631092 w 2817512"/>
              <a:gd name="connsiteY2" fmla="*/ 1556951 h 1556951"/>
              <a:gd name="connsiteX3" fmla="*/ 2817512 w 2817512"/>
              <a:gd name="connsiteY3" fmla="*/ 0 h 1556951"/>
              <a:gd name="connsiteX4" fmla="*/ 2434249 w 2817512"/>
              <a:gd name="connsiteY4" fmla="*/ 16537 h 1556951"/>
              <a:gd name="connsiteX0" fmla="*/ 2434249 w 2817512"/>
              <a:gd name="connsiteY0" fmla="*/ 0 h 1540414"/>
              <a:gd name="connsiteX1" fmla="*/ 0 w 2817512"/>
              <a:gd name="connsiteY1" fmla="*/ 1540414 h 1540414"/>
              <a:gd name="connsiteX2" fmla="*/ 1631092 w 2817512"/>
              <a:gd name="connsiteY2" fmla="*/ 1540414 h 1540414"/>
              <a:gd name="connsiteX3" fmla="*/ 2817512 w 2817512"/>
              <a:gd name="connsiteY3" fmla="*/ 24738 h 1540414"/>
              <a:gd name="connsiteX4" fmla="*/ 2434249 w 2817512"/>
              <a:gd name="connsiteY4" fmla="*/ 0 h 1540414"/>
              <a:gd name="connsiteX0" fmla="*/ 2434249 w 2817512"/>
              <a:gd name="connsiteY0" fmla="*/ 0 h 1540414"/>
              <a:gd name="connsiteX1" fmla="*/ 0 w 2817512"/>
              <a:gd name="connsiteY1" fmla="*/ 1540414 h 1540414"/>
              <a:gd name="connsiteX2" fmla="*/ 1631092 w 2817512"/>
              <a:gd name="connsiteY2" fmla="*/ 1540414 h 1540414"/>
              <a:gd name="connsiteX3" fmla="*/ 2817512 w 2817512"/>
              <a:gd name="connsiteY3" fmla="*/ 24738 h 1540414"/>
              <a:gd name="connsiteX4" fmla="*/ 2434249 w 2817512"/>
              <a:gd name="connsiteY4" fmla="*/ 0 h 1540414"/>
              <a:gd name="connsiteX0" fmla="*/ 2434249 w 2817512"/>
              <a:gd name="connsiteY0" fmla="*/ 13362 h 1515676"/>
              <a:gd name="connsiteX1" fmla="*/ 0 w 2817512"/>
              <a:gd name="connsiteY1" fmla="*/ 1515676 h 1515676"/>
              <a:gd name="connsiteX2" fmla="*/ 1631092 w 2817512"/>
              <a:gd name="connsiteY2" fmla="*/ 1515676 h 1515676"/>
              <a:gd name="connsiteX3" fmla="*/ 2817512 w 2817512"/>
              <a:gd name="connsiteY3" fmla="*/ 0 h 1515676"/>
              <a:gd name="connsiteX4" fmla="*/ 2434249 w 2817512"/>
              <a:gd name="connsiteY4" fmla="*/ 13362 h 1515676"/>
              <a:gd name="connsiteX0" fmla="*/ 2434249 w 2603166"/>
              <a:gd name="connsiteY0" fmla="*/ 13386 h 1515700"/>
              <a:gd name="connsiteX1" fmla="*/ 0 w 2603166"/>
              <a:gd name="connsiteY1" fmla="*/ 1515700 h 1515700"/>
              <a:gd name="connsiteX2" fmla="*/ 1631092 w 2603166"/>
              <a:gd name="connsiteY2" fmla="*/ 1515700 h 1515700"/>
              <a:gd name="connsiteX3" fmla="*/ 2603166 w 2603166"/>
              <a:gd name="connsiteY3" fmla="*/ 0 h 1515700"/>
              <a:gd name="connsiteX4" fmla="*/ 2434249 w 2603166"/>
              <a:gd name="connsiteY4" fmla="*/ 13386 h 1515700"/>
              <a:gd name="connsiteX0" fmla="*/ 2434249 w 2898441"/>
              <a:gd name="connsiteY0" fmla="*/ 13386 h 1515700"/>
              <a:gd name="connsiteX1" fmla="*/ 0 w 2898441"/>
              <a:gd name="connsiteY1" fmla="*/ 1515700 h 1515700"/>
              <a:gd name="connsiteX2" fmla="*/ 1631092 w 2898441"/>
              <a:gd name="connsiteY2" fmla="*/ 1515700 h 1515700"/>
              <a:gd name="connsiteX3" fmla="*/ 2898441 w 2898441"/>
              <a:gd name="connsiteY3" fmla="*/ 0 h 1515700"/>
              <a:gd name="connsiteX4" fmla="*/ 2434249 w 2898441"/>
              <a:gd name="connsiteY4" fmla="*/ 13386 h 1515700"/>
              <a:gd name="connsiteX0" fmla="*/ 2748574 w 2898441"/>
              <a:gd name="connsiteY0" fmla="*/ 13387 h 1515700"/>
              <a:gd name="connsiteX1" fmla="*/ 0 w 2898441"/>
              <a:gd name="connsiteY1" fmla="*/ 1515700 h 1515700"/>
              <a:gd name="connsiteX2" fmla="*/ 1631092 w 2898441"/>
              <a:gd name="connsiteY2" fmla="*/ 1515700 h 1515700"/>
              <a:gd name="connsiteX3" fmla="*/ 2898441 w 2898441"/>
              <a:gd name="connsiteY3" fmla="*/ 0 h 1515700"/>
              <a:gd name="connsiteX4" fmla="*/ 2748574 w 2898441"/>
              <a:gd name="connsiteY4" fmla="*/ 13387 h 1515700"/>
              <a:gd name="connsiteX0" fmla="*/ 2643799 w 2898441"/>
              <a:gd name="connsiteY0" fmla="*/ 13387 h 1515700"/>
              <a:gd name="connsiteX1" fmla="*/ 0 w 2898441"/>
              <a:gd name="connsiteY1" fmla="*/ 1515700 h 1515700"/>
              <a:gd name="connsiteX2" fmla="*/ 1631092 w 2898441"/>
              <a:gd name="connsiteY2" fmla="*/ 1515700 h 1515700"/>
              <a:gd name="connsiteX3" fmla="*/ 2898441 w 2898441"/>
              <a:gd name="connsiteY3" fmla="*/ 0 h 1515700"/>
              <a:gd name="connsiteX4" fmla="*/ 2643799 w 2898441"/>
              <a:gd name="connsiteY4" fmla="*/ 13387 h 1515700"/>
              <a:gd name="connsiteX0" fmla="*/ 2180336 w 2898441"/>
              <a:gd name="connsiteY0" fmla="*/ 13387 h 1515700"/>
              <a:gd name="connsiteX1" fmla="*/ 0 w 2898441"/>
              <a:gd name="connsiteY1" fmla="*/ 1515700 h 1515700"/>
              <a:gd name="connsiteX2" fmla="*/ 1631092 w 2898441"/>
              <a:gd name="connsiteY2" fmla="*/ 1515700 h 1515700"/>
              <a:gd name="connsiteX3" fmla="*/ 2898441 w 2898441"/>
              <a:gd name="connsiteY3" fmla="*/ 0 h 1515700"/>
              <a:gd name="connsiteX4" fmla="*/ 2180336 w 2898441"/>
              <a:gd name="connsiteY4" fmla="*/ 13387 h 1515700"/>
              <a:gd name="connsiteX0" fmla="*/ 2180336 w 2647920"/>
              <a:gd name="connsiteY0" fmla="*/ 13387 h 1515700"/>
              <a:gd name="connsiteX1" fmla="*/ 0 w 2647920"/>
              <a:gd name="connsiteY1" fmla="*/ 1515700 h 1515700"/>
              <a:gd name="connsiteX2" fmla="*/ 1631092 w 2647920"/>
              <a:gd name="connsiteY2" fmla="*/ 1515700 h 1515700"/>
              <a:gd name="connsiteX3" fmla="*/ 2647920 w 2647920"/>
              <a:gd name="connsiteY3" fmla="*/ 0 h 1515700"/>
              <a:gd name="connsiteX4" fmla="*/ 2180336 w 2647920"/>
              <a:gd name="connsiteY4" fmla="*/ 13387 h 1515700"/>
              <a:gd name="connsiteX0" fmla="*/ 2180336 w 2647920"/>
              <a:gd name="connsiteY0" fmla="*/ 13387 h 1515700"/>
              <a:gd name="connsiteX1" fmla="*/ 0 w 2647920"/>
              <a:gd name="connsiteY1" fmla="*/ 1515700 h 1515700"/>
              <a:gd name="connsiteX2" fmla="*/ 1631092 w 2647920"/>
              <a:gd name="connsiteY2" fmla="*/ 1515700 h 1515700"/>
              <a:gd name="connsiteX3" fmla="*/ 2647920 w 2647920"/>
              <a:gd name="connsiteY3" fmla="*/ 0 h 1515700"/>
              <a:gd name="connsiteX4" fmla="*/ 2180336 w 2647920"/>
              <a:gd name="connsiteY4" fmla="*/ 13387 h 1515700"/>
              <a:gd name="connsiteX0" fmla="*/ 2180336 w 2790764"/>
              <a:gd name="connsiteY0" fmla="*/ 13410 h 1515723"/>
              <a:gd name="connsiteX1" fmla="*/ 0 w 2790764"/>
              <a:gd name="connsiteY1" fmla="*/ 1515723 h 1515723"/>
              <a:gd name="connsiteX2" fmla="*/ 1631092 w 2790764"/>
              <a:gd name="connsiteY2" fmla="*/ 1515723 h 1515723"/>
              <a:gd name="connsiteX3" fmla="*/ 2790764 w 2790764"/>
              <a:gd name="connsiteY3" fmla="*/ 0 h 1515723"/>
              <a:gd name="connsiteX4" fmla="*/ 2180336 w 2790764"/>
              <a:gd name="connsiteY4" fmla="*/ 13410 h 1515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764" h="1515723">
                <a:moveTo>
                  <a:pt x="2180336" y="13410"/>
                </a:moveTo>
                <a:lnTo>
                  <a:pt x="0" y="1515723"/>
                </a:lnTo>
                <a:lnTo>
                  <a:pt x="1631092" y="1515723"/>
                </a:lnTo>
                <a:lnTo>
                  <a:pt x="2790764" y="0"/>
                </a:lnTo>
                <a:lnTo>
                  <a:pt x="2180336" y="13410"/>
                </a:lnTo>
                <a:close/>
              </a:path>
            </a:pathLst>
          </a:custGeom>
          <a:solidFill>
            <a:schemeClr val="bg1">
              <a:alpha val="50000"/>
            </a:schemeClr>
          </a:solidFill>
          <a:ln w="19050">
            <a:noFill/>
          </a:ln>
          <a:effectLst>
            <a:outerShdw blurRad="50800" dist="38100" dir="10800000" algn="r" rotWithShape="0">
              <a:prstClr val="black">
                <a:alpha val="40000"/>
              </a:prstClr>
            </a:outerShdw>
          </a:effectLst>
          <a:scene3d>
            <a:camera prst="perspectiveRelaxed" fov="2700000">
              <a:rot lat="19171680" lon="21531590" rev="21239993"/>
            </a:camera>
            <a:lightRig rig="glow" dir="t"/>
          </a:scene3d>
          <a:sp3d extrusionH="203200" contourW="19050">
            <a:bevelT w="146050" h="120650" prst="divot"/>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lnSpc>
                <a:spcPct val="140000"/>
              </a:lnSpc>
              <a:buClr>
                <a:srgbClr val="FF0000"/>
              </a:buClr>
              <a:buSzPct val="70000"/>
              <a:defRPr/>
            </a:pPr>
            <a:endParaRPr lang="zh-CN" altLang="en-US" sz="1600" b="1">
              <a:solidFill>
                <a:schemeClr val="bg1"/>
              </a:solidFill>
              <a:latin typeface="微软雅黑" pitchFamily="34" charset="-122"/>
              <a:ea typeface="微软雅黑" pitchFamily="34" charset="-122"/>
            </a:endParaRPr>
          </a:p>
        </p:txBody>
      </p:sp>
      <p:sp>
        <p:nvSpPr>
          <p:cNvPr id="7" name="任意多边形 72"/>
          <p:cNvSpPr/>
          <p:nvPr/>
        </p:nvSpPr>
        <p:spPr>
          <a:xfrm flipH="1">
            <a:off x="5107726" y="3427507"/>
            <a:ext cx="2708083" cy="1355626"/>
          </a:xfrm>
          <a:custGeom>
            <a:avLst/>
            <a:gdLst>
              <a:gd name="connsiteX0" fmla="*/ 2434281 w 2582562"/>
              <a:gd name="connsiteY0" fmla="*/ 0 h 1581665"/>
              <a:gd name="connsiteX1" fmla="*/ 0 w 2582562"/>
              <a:gd name="connsiteY1" fmla="*/ 1581665 h 1581665"/>
              <a:gd name="connsiteX2" fmla="*/ 1631092 w 2582562"/>
              <a:gd name="connsiteY2" fmla="*/ 1581665 h 1581665"/>
              <a:gd name="connsiteX3" fmla="*/ 2582562 w 2582562"/>
              <a:gd name="connsiteY3" fmla="*/ 24714 h 1581665"/>
              <a:gd name="connsiteX4" fmla="*/ 2434281 w 2582562"/>
              <a:gd name="connsiteY4" fmla="*/ 0 h 1581665"/>
              <a:gd name="connsiteX0" fmla="*/ 2434281 w 2582562"/>
              <a:gd name="connsiteY0" fmla="*/ 0 h 1581665"/>
              <a:gd name="connsiteX1" fmla="*/ 0 w 2582562"/>
              <a:gd name="connsiteY1" fmla="*/ 1581665 h 1581665"/>
              <a:gd name="connsiteX2" fmla="*/ 1631092 w 2582562"/>
              <a:gd name="connsiteY2" fmla="*/ 1581665 h 1581665"/>
              <a:gd name="connsiteX3" fmla="*/ 2582562 w 2582562"/>
              <a:gd name="connsiteY3" fmla="*/ 24714 h 1581665"/>
              <a:gd name="connsiteX4" fmla="*/ 2434281 w 2582562"/>
              <a:gd name="connsiteY4" fmla="*/ 0 h 1581665"/>
              <a:gd name="connsiteX0" fmla="*/ 2434249 w 2582562"/>
              <a:gd name="connsiteY0" fmla="*/ 0 h 1581689"/>
              <a:gd name="connsiteX1" fmla="*/ 0 w 2582562"/>
              <a:gd name="connsiteY1" fmla="*/ 1581689 h 1581689"/>
              <a:gd name="connsiteX2" fmla="*/ 1631092 w 2582562"/>
              <a:gd name="connsiteY2" fmla="*/ 1581689 h 1581689"/>
              <a:gd name="connsiteX3" fmla="*/ 2582562 w 2582562"/>
              <a:gd name="connsiteY3" fmla="*/ 24738 h 1581689"/>
              <a:gd name="connsiteX4" fmla="*/ 2434249 w 2582562"/>
              <a:gd name="connsiteY4" fmla="*/ 0 h 1581689"/>
              <a:gd name="connsiteX0" fmla="*/ 2434249 w 2582562"/>
              <a:gd name="connsiteY0" fmla="*/ 3773 h 1585462"/>
              <a:gd name="connsiteX1" fmla="*/ 0 w 2582562"/>
              <a:gd name="connsiteY1" fmla="*/ 1585462 h 1585462"/>
              <a:gd name="connsiteX2" fmla="*/ 1631092 w 2582562"/>
              <a:gd name="connsiteY2" fmla="*/ 1585462 h 1585462"/>
              <a:gd name="connsiteX3" fmla="*/ 2582562 w 2582562"/>
              <a:gd name="connsiteY3" fmla="*/ 28511 h 1585462"/>
              <a:gd name="connsiteX4" fmla="*/ 2580503 w 2582562"/>
              <a:gd name="connsiteY4" fmla="*/ 0 h 1585462"/>
              <a:gd name="connsiteX5" fmla="*/ 2434249 w 2582562"/>
              <a:gd name="connsiteY5" fmla="*/ 3773 h 1585462"/>
              <a:gd name="connsiteX0" fmla="*/ 2434249 w 2582562"/>
              <a:gd name="connsiteY0" fmla="*/ 0 h 1581689"/>
              <a:gd name="connsiteX1" fmla="*/ 0 w 2582562"/>
              <a:gd name="connsiteY1" fmla="*/ 1581689 h 1581689"/>
              <a:gd name="connsiteX2" fmla="*/ 1631092 w 2582562"/>
              <a:gd name="connsiteY2" fmla="*/ 1581689 h 1581689"/>
              <a:gd name="connsiteX3" fmla="*/ 2582562 w 2582562"/>
              <a:gd name="connsiteY3" fmla="*/ 24738 h 1581689"/>
              <a:gd name="connsiteX4" fmla="*/ 2434249 w 2582562"/>
              <a:gd name="connsiteY4" fmla="*/ 0 h 1581689"/>
              <a:gd name="connsiteX0" fmla="*/ 2434249 w 2817512"/>
              <a:gd name="connsiteY0" fmla="*/ 0 h 1581689"/>
              <a:gd name="connsiteX1" fmla="*/ 0 w 2817512"/>
              <a:gd name="connsiteY1" fmla="*/ 1581689 h 1581689"/>
              <a:gd name="connsiteX2" fmla="*/ 1631092 w 2817512"/>
              <a:gd name="connsiteY2" fmla="*/ 1581689 h 1581689"/>
              <a:gd name="connsiteX3" fmla="*/ 2817512 w 2817512"/>
              <a:gd name="connsiteY3" fmla="*/ 24738 h 1581689"/>
              <a:gd name="connsiteX4" fmla="*/ 2434249 w 2817512"/>
              <a:gd name="connsiteY4" fmla="*/ 0 h 1581689"/>
              <a:gd name="connsiteX0" fmla="*/ 2434249 w 2817512"/>
              <a:gd name="connsiteY0" fmla="*/ 16537 h 1556951"/>
              <a:gd name="connsiteX1" fmla="*/ 0 w 2817512"/>
              <a:gd name="connsiteY1" fmla="*/ 1556951 h 1556951"/>
              <a:gd name="connsiteX2" fmla="*/ 1631092 w 2817512"/>
              <a:gd name="connsiteY2" fmla="*/ 1556951 h 1556951"/>
              <a:gd name="connsiteX3" fmla="*/ 2817512 w 2817512"/>
              <a:gd name="connsiteY3" fmla="*/ 0 h 1556951"/>
              <a:gd name="connsiteX4" fmla="*/ 2434249 w 2817512"/>
              <a:gd name="connsiteY4" fmla="*/ 16537 h 1556951"/>
              <a:gd name="connsiteX0" fmla="*/ 2434249 w 2817512"/>
              <a:gd name="connsiteY0" fmla="*/ 0 h 1540414"/>
              <a:gd name="connsiteX1" fmla="*/ 0 w 2817512"/>
              <a:gd name="connsiteY1" fmla="*/ 1540414 h 1540414"/>
              <a:gd name="connsiteX2" fmla="*/ 1631092 w 2817512"/>
              <a:gd name="connsiteY2" fmla="*/ 1540414 h 1540414"/>
              <a:gd name="connsiteX3" fmla="*/ 2817512 w 2817512"/>
              <a:gd name="connsiteY3" fmla="*/ 24738 h 1540414"/>
              <a:gd name="connsiteX4" fmla="*/ 2434249 w 2817512"/>
              <a:gd name="connsiteY4" fmla="*/ 0 h 1540414"/>
              <a:gd name="connsiteX0" fmla="*/ 2434249 w 2817512"/>
              <a:gd name="connsiteY0" fmla="*/ 0 h 1540414"/>
              <a:gd name="connsiteX1" fmla="*/ 0 w 2817512"/>
              <a:gd name="connsiteY1" fmla="*/ 1540414 h 1540414"/>
              <a:gd name="connsiteX2" fmla="*/ 1631092 w 2817512"/>
              <a:gd name="connsiteY2" fmla="*/ 1540414 h 1540414"/>
              <a:gd name="connsiteX3" fmla="*/ 2817512 w 2817512"/>
              <a:gd name="connsiteY3" fmla="*/ 24738 h 1540414"/>
              <a:gd name="connsiteX4" fmla="*/ 2434249 w 2817512"/>
              <a:gd name="connsiteY4" fmla="*/ 0 h 1540414"/>
              <a:gd name="connsiteX0" fmla="*/ 2434249 w 2817512"/>
              <a:gd name="connsiteY0" fmla="*/ 13362 h 1515676"/>
              <a:gd name="connsiteX1" fmla="*/ 0 w 2817512"/>
              <a:gd name="connsiteY1" fmla="*/ 1515676 h 1515676"/>
              <a:gd name="connsiteX2" fmla="*/ 1631092 w 2817512"/>
              <a:gd name="connsiteY2" fmla="*/ 1515676 h 1515676"/>
              <a:gd name="connsiteX3" fmla="*/ 2817512 w 2817512"/>
              <a:gd name="connsiteY3" fmla="*/ 0 h 1515676"/>
              <a:gd name="connsiteX4" fmla="*/ 2434249 w 2817512"/>
              <a:gd name="connsiteY4" fmla="*/ 13362 h 1515676"/>
              <a:gd name="connsiteX0" fmla="*/ 2434249 w 2603166"/>
              <a:gd name="connsiteY0" fmla="*/ 13386 h 1515700"/>
              <a:gd name="connsiteX1" fmla="*/ 0 w 2603166"/>
              <a:gd name="connsiteY1" fmla="*/ 1515700 h 1515700"/>
              <a:gd name="connsiteX2" fmla="*/ 1631092 w 2603166"/>
              <a:gd name="connsiteY2" fmla="*/ 1515700 h 1515700"/>
              <a:gd name="connsiteX3" fmla="*/ 2603166 w 2603166"/>
              <a:gd name="connsiteY3" fmla="*/ 0 h 1515700"/>
              <a:gd name="connsiteX4" fmla="*/ 2434249 w 2603166"/>
              <a:gd name="connsiteY4" fmla="*/ 13386 h 1515700"/>
              <a:gd name="connsiteX0" fmla="*/ 2434249 w 2898441"/>
              <a:gd name="connsiteY0" fmla="*/ 13386 h 1515700"/>
              <a:gd name="connsiteX1" fmla="*/ 0 w 2898441"/>
              <a:gd name="connsiteY1" fmla="*/ 1515700 h 1515700"/>
              <a:gd name="connsiteX2" fmla="*/ 1631092 w 2898441"/>
              <a:gd name="connsiteY2" fmla="*/ 1515700 h 1515700"/>
              <a:gd name="connsiteX3" fmla="*/ 2898441 w 2898441"/>
              <a:gd name="connsiteY3" fmla="*/ 0 h 1515700"/>
              <a:gd name="connsiteX4" fmla="*/ 2434249 w 2898441"/>
              <a:gd name="connsiteY4" fmla="*/ 13386 h 1515700"/>
              <a:gd name="connsiteX0" fmla="*/ 2748574 w 2898441"/>
              <a:gd name="connsiteY0" fmla="*/ 13387 h 1515700"/>
              <a:gd name="connsiteX1" fmla="*/ 0 w 2898441"/>
              <a:gd name="connsiteY1" fmla="*/ 1515700 h 1515700"/>
              <a:gd name="connsiteX2" fmla="*/ 1631092 w 2898441"/>
              <a:gd name="connsiteY2" fmla="*/ 1515700 h 1515700"/>
              <a:gd name="connsiteX3" fmla="*/ 2898441 w 2898441"/>
              <a:gd name="connsiteY3" fmla="*/ 0 h 1515700"/>
              <a:gd name="connsiteX4" fmla="*/ 2748574 w 2898441"/>
              <a:gd name="connsiteY4" fmla="*/ 13387 h 1515700"/>
              <a:gd name="connsiteX0" fmla="*/ 2643799 w 2898441"/>
              <a:gd name="connsiteY0" fmla="*/ 13387 h 1515700"/>
              <a:gd name="connsiteX1" fmla="*/ 0 w 2898441"/>
              <a:gd name="connsiteY1" fmla="*/ 1515700 h 1515700"/>
              <a:gd name="connsiteX2" fmla="*/ 1631092 w 2898441"/>
              <a:gd name="connsiteY2" fmla="*/ 1515700 h 1515700"/>
              <a:gd name="connsiteX3" fmla="*/ 2898441 w 2898441"/>
              <a:gd name="connsiteY3" fmla="*/ 0 h 1515700"/>
              <a:gd name="connsiteX4" fmla="*/ 2643799 w 2898441"/>
              <a:gd name="connsiteY4" fmla="*/ 13387 h 1515700"/>
              <a:gd name="connsiteX0" fmla="*/ 2167810 w 2898441"/>
              <a:gd name="connsiteY0" fmla="*/ 13387 h 1515700"/>
              <a:gd name="connsiteX1" fmla="*/ 0 w 2898441"/>
              <a:gd name="connsiteY1" fmla="*/ 1515700 h 1515700"/>
              <a:gd name="connsiteX2" fmla="*/ 1631092 w 2898441"/>
              <a:gd name="connsiteY2" fmla="*/ 1515700 h 1515700"/>
              <a:gd name="connsiteX3" fmla="*/ 2898441 w 2898441"/>
              <a:gd name="connsiteY3" fmla="*/ 0 h 1515700"/>
              <a:gd name="connsiteX4" fmla="*/ 2167810 w 2898441"/>
              <a:gd name="connsiteY4" fmla="*/ 13387 h 1515700"/>
              <a:gd name="connsiteX0" fmla="*/ 2167810 w 2647920"/>
              <a:gd name="connsiteY0" fmla="*/ 13387 h 1515700"/>
              <a:gd name="connsiteX1" fmla="*/ 0 w 2647920"/>
              <a:gd name="connsiteY1" fmla="*/ 1515700 h 1515700"/>
              <a:gd name="connsiteX2" fmla="*/ 1631092 w 2647920"/>
              <a:gd name="connsiteY2" fmla="*/ 1515700 h 1515700"/>
              <a:gd name="connsiteX3" fmla="*/ 2647920 w 2647920"/>
              <a:gd name="connsiteY3" fmla="*/ 0 h 1515700"/>
              <a:gd name="connsiteX4" fmla="*/ 2167810 w 2647920"/>
              <a:gd name="connsiteY4" fmla="*/ 13387 h 1515700"/>
              <a:gd name="connsiteX0" fmla="*/ 2167810 w 2790378"/>
              <a:gd name="connsiteY0" fmla="*/ 13410 h 1515723"/>
              <a:gd name="connsiteX1" fmla="*/ 0 w 2790378"/>
              <a:gd name="connsiteY1" fmla="*/ 1515723 h 1515723"/>
              <a:gd name="connsiteX2" fmla="*/ 1631092 w 2790378"/>
              <a:gd name="connsiteY2" fmla="*/ 1515723 h 1515723"/>
              <a:gd name="connsiteX3" fmla="*/ 2790378 w 2790378"/>
              <a:gd name="connsiteY3" fmla="*/ 0 h 1515723"/>
              <a:gd name="connsiteX4" fmla="*/ 2167810 w 2790378"/>
              <a:gd name="connsiteY4" fmla="*/ 13410 h 1515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378" h="1515723">
                <a:moveTo>
                  <a:pt x="2167810" y="13410"/>
                </a:moveTo>
                <a:lnTo>
                  <a:pt x="0" y="1515723"/>
                </a:lnTo>
                <a:lnTo>
                  <a:pt x="1631092" y="1515723"/>
                </a:lnTo>
                <a:lnTo>
                  <a:pt x="2790378" y="0"/>
                </a:lnTo>
                <a:lnTo>
                  <a:pt x="2167810" y="13410"/>
                </a:lnTo>
                <a:close/>
              </a:path>
            </a:pathLst>
          </a:custGeom>
          <a:solidFill>
            <a:schemeClr val="bg1">
              <a:alpha val="50000"/>
            </a:schemeClr>
          </a:solidFill>
          <a:ln w="19050">
            <a:noFill/>
          </a:ln>
          <a:effectLst>
            <a:outerShdw blurRad="50800" dist="38100" dir="10800000" algn="r" rotWithShape="0">
              <a:prstClr val="black">
                <a:alpha val="40000"/>
              </a:prstClr>
            </a:outerShdw>
          </a:effectLst>
          <a:scene3d>
            <a:camera prst="perspectiveRelaxed" fov="2700000">
              <a:rot lat="19171680" lon="21531590" rev="360000"/>
            </a:camera>
            <a:lightRig rig="flat" dir="t"/>
          </a:scene3d>
          <a:sp3d extrusionH="203200" contourW="19050">
            <a:bevelT w="146050" h="120650" prst="divot"/>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lnSpc>
                <a:spcPct val="140000"/>
              </a:lnSpc>
              <a:buClr>
                <a:srgbClr val="FF0000"/>
              </a:buClr>
              <a:buSzPct val="70000"/>
              <a:defRPr/>
            </a:pPr>
            <a:endParaRPr lang="zh-CN" altLang="en-US" sz="1600" b="1">
              <a:solidFill>
                <a:schemeClr val="bg1"/>
              </a:solidFill>
              <a:latin typeface="微软雅黑" pitchFamily="34" charset="-122"/>
              <a:ea typeface="微软雅黑" pitchFamily="34" charset="-122"/>
            </a:endParaRPr>
          </a:p>
        </p:txBody>
      </p:sp>
      <p:sp>
        <p:nvSpPr>
          <p:cNvPr id="8" name="任意多边形 73"/>
          <p:cNvSpPr/>
          <p:nvPr/>
        </p:nvSpPr>
        <p:spPr>
          <a:xfrm>
            <a:off x="3809684" y="3560213"/>
            <a:ext cx="1567797" cy="1346721"/>
          </a:xfrm>
          <a:custGeom>
            <a:avLst/>
            <a:gdLst>
              <a:gd name="connsiteX0" fmla="*/ 541020 w 1615440"/>
              <a:gd name="connsiteY0" fmla="*/ 7620 h 1584960"/>
              <a:gd name="connsiteX1" fmla="*/ 0 w 1615440"/>
              <a:gd name="connsiteY1" fmla="*/ 1584960 h 1584960"/>
              <a:gd name="connsiteX2" fmla="*/ 1615440 w 1615440"/>
              <a:gd name="connsiteY2" fmla="*/ 1584960 h 1584960"/>
              <a:gd name="connsiteX3" fmla="*/ 1158240 w 1615440"/>
              <a:gd name="connsiteY3" fmla="*/ 0 h 1584960"/>
              <a:gd name="connsiteX4" fmla="*/ 541020 w 1615440"/>
              <a:gd name="connsiteY4" fmla="*/ 7620 h 1584960"/>
              <a:gd name="connsiteX0" fmla="*/ 612457 w 1615440"/>
              <a:gd name="connsiteY0" fmla="*/ 7620 h 1584960"/>
              <a:gd name="connsiteX1" fmla="*/ 0 w 1615440"/>
              <a:gd name="connsiteY1" fmla="*/ 1584960 h 1584960"/>
              <a:gd name="connsiteX2" fmla="*/ 1615440 w 1615440"/>
              <a:gd name="connsiteY2" fmla="*/ 1584960 h 1584960"/>
              <a:gd name="connsiteX3" fmla="*/ 1158240 w 1615440"/>
              <a:gd name="connsiteY3" fmla="*/ 0 h 1584960"/>
              <a:gd name="connsiteX4" fmla="*/ 612457 w 1615440"/>
              <a:gd name="connsiteY4" fmla="*/ 7620 h 1584960"/>
              <a:gd name="connsiteX0" fmla="*/ 612457 w 1615440"/>
              <a:gd name="connsiteY0" fmla="*/ 7620 h 1584960"/>
              <a:gd name="connsiteX1" fmla="*/ 0 w 1615440"/>
              <a:gd name="connsiteY1" fmla="*/ 1584960 h 1584960"/>
              <a:gd name="connsiteX2" fmla="*/ 1615440 w 1615440"/>
              <a:gd name="connsiteY2" fmla="*/ 1584960 h 1584960"/>
              <a:gd name="connsiteX3" fmla="*/ 1072515 w 1615440"/>
              <a:gd name="connsiteY3" fmla="*/ 0 h 1584960"/>
              <a:gd name="connsiteX4" fmla="*/ 612457 w 1615440"/>
              <a:gd name="connsiteY4" fmla="*/ 7620 h 1584960"/>
              <a:gd name="connsiteX0" fmla="*/ 612457 w 1615440"/>
              <a:gd name="connsiteY0" fmla="*/ 7620 h 1584960"/>
              <a:gd name="connsiteX1" fmla="*/ 0 w 1615440"/>
              <a:gd name="connsiteY1" fmla="*/ 1584960 h 1584960"/>
              <a:gd name="connsiteX2" fmla="*/ 1615440 w 1615440"/>
              <a:gd name="connsiteY2" fmla="*/ 1584960 h 1584960"/>
              <a:gd name="connsiteX3" fmla="*/ 1072515 w 1615440"/>
              <a:gd name="connsiteY3" fmla="*/ 0 h 1584960"/>
              <a:gd name="connsiteX4" fmla="*/ 612457 w 1615440"/>
              <a:gd name="connsiteY4" fmla="*/ 7620 h 1584960"/>
              <a:gd name="connsiteX0" fmla="*/ 612457 w 1615440"/>
              <a:gd name="connsiteY0" fmla="*/ 7644 h 1584984"/>
              <a:gd name="connsiteX1" fmla="*/ 0 w 1615440"/>
              <a:gd name="connsiteY1" fmla="*/ 1584984 h 1584984"/>
              <a:gd name="connsiteX2" fmla="*/ 1615440 w 1615440"/>
              <a:gd name="connsiteY2" fmla="*/ 1584984 h 1584984"/>
              <a:gd name="connsiteX3" fmla="*/ 1001045 w 1615440"/>
              <a:gd name="connsiteY3" fmla="*/ 0 h 1584984"/>
              <a:gd name="connsiteX4" fmla="*/ 612457 w 1615440"/>
              <a:gd name="connsiteY4" fmla="*/ 7644 h 1584984"/>
              <a:gd name="connsiteX0" fmla="*/ 612457 w 1615440"/>
              <a:gd name="connsiteY0" fmla="*/ 7644 h 1584984"/>
              <a:gd name="connsiteX1" fmla="*/ 0 w 1615440"/>
              <a:gd name="connsiteY1" fmla="*/ 1584984 h 1584984"/>
              <a:gd name="connsiteX2" fmla="*/ 1615440 w 1615440"/>
              <a:gd name="connsiteY2" fmla="*/ 1584984 h 1584984"/>
              <a:gd name="connsiteX3" fmla="*/ 1001045 w 1615440"/>
              <a:gd name="connsiteY3" fmla="*/ 0 h 1584984"/>
              <a:gd name="connsiteX4" fmla="*/ 612457 w 1615440"/>
              <a:gd name="connsiteY4" fmla="*/ 7644 h 1584984"/>
              <a:gd name="connsiteX0" fmla="*/ 612457 w 1615440"/>
              <a:gd name="connsiteY0" fmla="*/ 7668 h 1585008"/>
              <a:gd name="connsiteX1" fmla="*/ 0 w 1615440"/>
              <a:gd name="connsiteY1" fmla="*/ 1585008 h 1585008"/>
              <a:gd name="connsiteX2" fmla="*/ 1615440 w 1615440"/>
              <a:gd name="connsiteY2" fmla="*/ 1585008 h 1585008"/>
              <a:gd name="connsiteX3" fmla="*/ 1072451 w 1615440"/>
              <a:gd name="connsiteY3" fmla="*/ 0 h 1585008"/>
              <a:gd name="connsiteX4" fmla="*/ 612457 w 1615440"/>
              <a:gd name="connsiteY4" fmla="*/ 7668 h 1585008"/>
              <a:gd name="connsiteX0" fmla="*/ 540987 w 1615440"/>
              <a:gd name="connsiteY0" fmla="*/ 7644 h 1585008"/>
              <a:gd name="connsiteX1" fmla="*/ 0 w 1615440"/>
              <a:gd name="connsiteY1" fmla="*/ 1585008 h 1585008"/>
              <a:gd name="connsiteX2" fmla="*/ 1615440 w 1615440"/>
              <a:gd name="connsiteY2" fmla="*/ 1585008 h 1585008"/>
              <a:gd name="connsiteX3" fmla="*/ 1072451 w 1615440"/>
              <a:gd name="connsiteY3" fmla="*/ 0 h 1585008"/>
              <a:gd name="connsiteX4" fmla="*/ 540987 w 1615440"/>
              <a:gd name="connsiteY4" fmla="*/ 7644 h 158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440" h="1585008">
                <a:moveTo>
                  <a:pt x="540987" y="7644"/>
                </a:moveTo>
                <a:lnTo>
                  <a:pt x="0" y="1585008"/>
                </a:lnTo>
                <a:lnTo>
                  <a:pt x="1615440" y="1585008"/>
                </a:lnTo>
                <a:lnTo>
                  <a:pt x="1072451" y="0"/>
                </a:lnTo>
                <a:lnTo>
                  <a:pt x="540987" y="7644"/>
                </a:lnTo>
                <a:close/>
              </a:path>
            </a:pathLst>
          </a:custGeom>
          <a:solidFill>
            <a:schemeClr val="bg1">
              <a:alpha val="50000"/>
            </a:schemeClr>
          </a:solidFill>
          <a:ln w="19050">
            <a:noFill/>
          </a:ln>
          <a:effectLst>
            <a:outerShdw blurRad="50800" dist="38100" dir="10800000" algn="r" rotWithShape="0">
              <a:prstClr val="black">
                <a:alpha val="40000"/>
              </a:prstClr>
            </a:outerShdw>
          </a:effectLst>
          <a:scene3d>
            <a:camera prst="perspectiveRelaxed" fov="2700000">
              <a:rot lat="19171673" lon="21531590" rev="21593993"/>
            </a:camera>
            <a:lightRig rig="flat" dir="t"/>
          </a:scene3d>
          <a:sp3d extrusionH="203200" contourW="19050">
            <a:bevelT w="146050" h="120650" prst="divot"/>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lnSpc>
                <a:spcPct val="140000"/>
              </a:lnSpc>
              <a:buClr>
                <a:srgbClr val="FF0000"/>
              </a:buClr>
              <a:buSzPct val="70000"/>
              <a:defRPr/>
            </a:pPr>
            <a:endParaRPr lang="zh-CN" altLang="en-US" sz="1600" b="1">
              <a:solidFill>
                <a:schemeClr val="bg1"/>
              </a:solidFill>
              <a:latin typeface="微软雅黑" pitchFamily="34" charset="-122"/>
              <a:ea typeface="微软雅黑" pitchFamily="34" charset="-122"/>
            </a:endParaRPr>
          </a:p>
        </p:txBody>
      </p:sp>
      <p:sp>
        <p:nvSpPr>
          <p:cNvPr id="9" name="AutoShape 3"/>
          <p:cNvSpPr>
            <a:spLocks noChangeArrowheads="1"/>
          </p:cNvSpPr>
          <p:nvPr/>
        </p:nvSpPr>
        <p:spPr bwMode="auto">
          <a:xfrm>
            <a:off x="6461766" y="4783133"/>
            <a:ext cx="1921605" cy="1327655"/>
          </a:xfrm>
          <a:prstGeom prst="roundRect">
            <a:avLst>
              <a:gd name="adj" fmla="val 8998"/>
            </a:avLst>
          </a:prstGeom>
          <a:gradFill flip="none" rotWithShape="1">
            <a:gsLst>
              <a:gs pos="0">
                <a:srgbClr val="FF9900"/>
              </a:gs>
              <a:gs pos="76000">
                <a:schemeClr val="tx1">
                  <a:lumMod val="25000"/>
                  <a:lumOff val="75000"/>
                </a:schemeClr>
              </a:gs>
            </a:gsLst>
            <a:lin ang="18900000" scaled="1"/>
            <a:tileRect/>
          </a:gradFill>
          <a:ln w="25400">
            <a:noFill/>
          </a:ln>
          <a:effectLst>
            <a:outerShdw blurRad="50800" dir="13500000" algn="br" rotWithShape="0">
              <a:prstClr val="black">
                <a:alpha val="40000"/>
              </a:prstClr>
            </a:outerShdw>
          </a:effectLst>
          <a:scene3d>
            <a:camera prst="isometricOffAxis1Top">
              <a:rot lat="780000" lon="20124108" rev="21599991"/>
            </a:camera>
            <a:lightRig rig="flat" dir="t"/>
          </a:scene3d>
          <a:sp3d extrusionH="304800" contourW="19050">
            <a:bevelT w="101600" prst="convex"/>
            <a:bevelB w="0" h="63500"/>
            <a:extrusionClr>
              <a:schemeClr val="tx1">
                <a:lumMod val="75000"/>
                <a:lumOff val="25000"/>
              </a:schemeClr>
            </a:extrusionClr>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buClr>
                <a:srgbClr val="FF0000"/>
              </a:buClr>
              <a:buSzPct val="70000"/>
              <a:defRPr/>
            </a:pPr>
            <a:endParaRPr lang="zh-CN" altLang="zh-CN" sz="1600" b="1">
              <a:solidFill>
                <a:schemeClr val="bg1"/>
              </a:solidFill>
              <a:latin typeface="微软雅黑" pitchFamily="34" charset="-122"/>
              <a:ea typeface="微软雅黑" pitchFamily="34" charset="-122"/>
            </a:endParaRPr>
          </a:p>
        </p:txBody>
      </p:sp>
      <p:sp>
        <p:nvSpPr>
          <p:cNvPr id="10" name="AutoShape 3"/>
          <p:cNvSpPr>
            <a:spLocks noChangeArrowheads="1"/>
          </p:cNvSpPr>
          <p:nvPr/>
        </p:nvSpPr>
        <p:spPr bwMode="auto">
          <a:xfrm>
            <a:off x="3611197" y="5060309"/>
            <a:ext cx="1921605" cy="1346721"/>
          </a:xfrm>
          <a:prstGeom prst="roundRect">
            <a:avLst>
              <a:gd name="adj" fmla="val 8146"/>
            </a:avLst>
          </a:prstGeom>
          <a:gradFill flip="none" rotWithShape="1">
            <a:gsLst>
              <a:gs pos="0">
                <a:schemeClr val="accent2">
                  <a:lumMod val="67000"/>
                </a:schemeClr>
              </a:gs>
              <a:gs pos="23000">
                <a:schemeClr val="accent2">
                  <a:lumMod val="97000"/>
                  <a:lumOff val="3000"/>
                </a:schemeClr>
              </a:gs>
              <a:gs pos="100000">
                <a:schemeClr val="accent2">
                  <a:lumMod val="60000"/>
                  <a:lumOff val="40000"/>
                </a:schemeClr>
              </a:gs>
            </a:gsLst>
            <a:lin ang="16200000" scaled="1"/>
            <a:tileRect/>
          </a:gradFill>
          <a:ln w="25400">
            <a:noFill/>
          </a:ln>
          <a:effectLst>
            <a:outerShdw blurRad="63500" sx="102000" sy="102000" algn="ctr" rotWithShape="0">
              <a:prstClr val="black">
                <a:alpha val="40000"/>
              </a:prstClr>
            </a:outerShdw>
          </a:effectLst>
          <a:scene3d>
            <a:camera prst="isometricOffAxis1Top">
              <a:rot lat="840000" lon="0" rev="0"/>
            </a:camera>
            <a:lightRig rig="flat" dir="t"/>
          </a:scene3d>
          <a:sp3d extrusionH="304800" contourW="19050">
            <a:bevelT w="101600" prst="convex"/>
            <a:bevelB w="0" h="63500"/>
            <a:extrusionClr>
              <a:schemeClr val="tx1">
                <a:lumMod val="50000"/>
                <a:lumOff val="50000"/>
              </a:schemeClr>
            </a:extrusionClr>
            <a:contourClr>
              <a:schemeClr val="tx1">
                <a:lumMod val="90000"/>
                <a:lumOff val="10000"/>
              </a:schemeClr>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buClr>
                <a:srgbClr val="FF0000"/>
              </a:buClr>
              <a:buSzPct val="70000"/>
              <a:defRPr/>
            </a:pPr>
            <a:endParaRPr lang="zh-CN" altLang="zh-CN" sz="1600" b="1" dirty="0">
              <a:solidFill>
                <a:schemeClr val="bg1"/>
              </a:solidFill>
              <a:latin typeface="微软雅黑" pitchFamily="34" charset="-122"/>
              <a:ea typeface="微软雅黑" pitchFamily="34" charset="-122"/>
            </a:endParaRPr>
          </a:p>
        </p:txBody>
      </p:sp>
      <p:sp>
        <p:nvSpPr>
          <p:cNvPr id="11" name="AutoShape 3"/>
          <p:cNvSpPr>
            <a:spLocks noChangeArrowheads="1"/>
          </p:cNvSpPr>
          <p:nvPr/>
        </p:nvSpPr>
        <p:spPr bwMode="auto">
          <a:xfrm>
            <a:off x="832999" y="4747973"/>
            <a:ext cx="1921605" cy="1327655"/>
          </a:xfrm>
          <a:prstGeom prst="roundRect">
            <a:avLst>
              <a:gd name="adj" fmla="val 8998"/>
            </a:avLst>
          </a:prstGeom>
          <a:gradFill flip="none" rotWithShape="1">
            <a:gsLst>
              <a:gs pos="0">
                <a:schemeClr val="tx1">
                  <a:lumMod val="10000"/>
                  <a:lumOff val="90000"/>
                </a:schemeClr>
              </a:gs>
              <a:gs pos="57000">
                <a:schemeClr val="tx1">
                  <a:lumMod val="50000"/>
                  <a:lumOff val="50000"/>
                </a:schemeClr>
              </a:gs>
            </a:gsLst>
            <a:lin ang="2700000" scaled="0"/>
            <a:tileRect/>
          </a:gradFill>
          <a:ln w="19050">
            <a:noFill/>
            <a:prstDash val="solid"/>
          </a:ln>
          <a:effectLst>
            <a:outerShdw blurRad="50800" dist="38100" dir="18900000" algn="bl" rotWithShape="0">
              <a:prstClr val="black">
                <a:alpha val="40000"/>
              </a:prstClr>
            </a:outerShdw>
          </a:effectLst>
          <a:scene3d>
            <a:camera prst="isometricOffAxis1Top">
              <a:rot lat="780000" lon="1458702" rev="8192"/>
            </a:camera>
            <a:lightRig rig="flat" dir="t"/>
          </a:scene3d>
          <a:sp3d extrusionH="304800" contourW="19050">
            <a:bevelT w="101600" prst="convex"/>
            <a:bevelB w="0" h="63500"/>
            <a:extrusionClr>
              <a:srgbClr val="FF9933"/>
            </a:extrusionClr>
            <a:contourClr>
              <a:schemeClr val="accent1">
                <a:lumMod val="75000"/>
              </a:schemeClr>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buClr>
                <a:srgbClr val="FF0000"/>
              </a:buClr>
              <a:buSzPct val="70000"/>
              <a:defRPr/>
            </a:pPr>
            <a:endParaRPr lang="zh-CN" altLang="zh-CN" sz="1600" b="1" dirty="0">
              <a:solidFill>
                <a:schemeClr val="bg1"/>
              </a:solidFill>
              <a:latin typeface="微软雅黑" pitchFamily="34" charset="-122"/>
              <a:ea typeface="微软雅黑" pitchFamily="34" charset="-122"/>
            </a:endParaRPr>
          </a:p>
        </p:txBody>
      </p:sp>
      <p:sp>
        <p:nvSpPr>
          <p:cNvPr id="12" name="TextBox 11"/>
          <p:cNvSpPr txBox="1"/>
          <p:nvPr/>
        </p:nvSpPr>
        <p:spPr>
          <a:xfrm>
            <a:off x="3579446" y="2930769"/>
            <a:ext cx="2008342" cy="830997"/>
          </a:xfrm>
          <a:prstGeom prst="rect">
            <a:avLst/>
          </a:prstGeom>
          <a:noFill/>
          <a:effectLst/>
        </p:spPr>
        <p:txBody>
          <a:bodyPr wrap="square" rtlCol="0">
            <a:spAutoFit/>
          </a:bodyPr>
          <a:lstStyle/>
          <a:p>
            <a:pPr algn="ctr"/>
            <a:r>
              <a:rPr lang="ru-RU" sz="2000" dirty="0" smtClean="0">
                <a:solidFill>
                  <a:schemeClr val="bg1">
                    <a:lumMod val="25000"/>
                  </a:schemeClr>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2400" b="1" dirty="0">
                <a:solidFill>
                  <a:schemeClr val="bg1">
                    <a:lumMod val="25000"/>
                  </a:schemeClr>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2018</a:t>
            </a:r>
            <a:r>
              <a:rPr lang="ru-RU" sz="2000" b="1" dirty="0">
                <a:solidFill>
                  <a:schemeClr val="bg1">
                    <a:lumMod val="25000"/>
                  </a:schemeClr>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400" b="1" dirty="0">
                <a:solidFill>
                  <a:schemeClr val="bg1">
                    <a:lumMod val="25000"/>
                  </a:schemeClr>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г.</a:t>
            </a:r>
          </a:p>
          <a:p>
            <a:pPr algn="ctr"/>
            <a:r>
              <a:rPr lang="ru-RU" altLang="zh-CN" sz="2400" b="1" dirty="0">
                <a:solidFill>
                  <a:schemeClr val="bg1">
                    <a:lumMod val="25000"/>
                  </a:schemeClr>
                </a:solidFill>
                <a:effectLst>
                  <a:outerShdw blurRad="38100" dist="38100" dir="2700000" algn="tl">
                    <a:srgbClr val="000000">
                      <a:alpha val="43137"/>
                    </a:srgbClr>
                  </a:outerShdw>
                  <a:reflection blurRad="6350" stA="50000" endA="300" endPos="50000" dist="60007" dir="5400000" sy="-100000" algn="bl" rotWithShape="0"/>
                </a:effectLst>
                <a:latin typeface="Open Sans Semibold" panose="020B0706030804020204" pitchFamily="34" charset="0"/>
                <a:ea typeface="Open Sans Semibold" panose="020B0706030804020204" pitchFamily="34" charset="0"/>
                <a:cs typeface="Open Sans Semibold" panose="020B0706030804020204" pitchFamily="34" charset="0"/>
              </a:rPr>
              <a:t>984</a:t>
            </a:r>
            <a:r>
              <a:rPr lang="ru-RU" altLang="zh-CN" sz="2000" b="1" dirty="0">
                <a:solidFill>
                  <a:schemeClr val="bg1">
                    <a:lumMod val="25000"/>
                  </a:schemeClr>
                </a:solidFill>
                <a:effectLst>
                  <a:outerShdw blurRad="38100" dist="38100" dir="2700000" algn="tl">
                    <a:srgbClr val="000000">
                      <a:alpha val="43137"/>
                    </a:srgbClr>
                  </a:outerShdw>
                  <a:reflection blurRad="6350" stA="50000" endA="300" endPos="50000" dist="60007" dir="5400000" sy="-100000" algn="bl" rotWithShape="0"/>
                </a:effectLst>
                <a:latin typeface="Open Sans Semibold" panose="020B0706030804020204" pitchFamily="34" charset="0"/>
                <a:ea typeface="Open Sans Semibold" panose="020B0706030804020204" pitchFamily="34" charset="0"/>
                <a:cs typeface="Open Sans Semibold" panose="020B0706030804020204" pitchFamily="34" charset="0"/>
              </a:rPr>
              <a:t> </a:t>
            </a:r>
            <a:r>
              <a:rPr lang="ru-RU" altLang="zh-CN" sz="1600" b="1" dirty="0">
                <a:solidFill>
                  <a:schemeClr val="bg1">
                    <a:lumMod val="25000"/>
                  </a:schemeClr>
                </a:solidFill>
                <a:effectLst>
                  <a:outerShdw blurRad="38100" dist="38100" dir="2700000" algn="tl">
                    <a:srgbClr val="000000">
                      <a:alpha val="43137"/>
                    </a:srgbClr>
                  </a:outerShdw>
                  <a:reflection blurRad="6350" stA="50000" endA="300" endPos="50000" dist="60007" dir="5400000" sy="-100000" algn="bl" rotWithShape="0"/>
                </a:effectLst>
                <a:latin typeface="Open Sans Semibold" panose="020B0706030804020204" pitchFamily="34" charset="0"/>
                <a:ea typeface="Open Sans Semibold" panose="020B0706030804020204" pitchFamily="34" charset="0"/>
                <a:cs typeface="Open Sans Semibold" panose="020B0706030804020204" pitchFamily="34" charset="0"/>
              </a:rPr>
              <a:t>запроса</a:t>
            </a:r>
            <a:endParaRPr lang="zh-CN" altLang="en-US" sz="1600" b="1" dirty="0">
              <a:solidFill>
                <a:schemeClr val="bg1">
                  <a:lumMod val="25000"/>
                </a:schemeClr>
              </a:solidFill>
              <a:effectLst>
                <a:outerShdw blurRad="38100" dist="38100" dir="2700000" algn="tl">
                  <a:srgbClr val="000000">
                    <a:alpha val="43137"/>
                  </a:srgbClr>
                </a:outerShdw>
                <a:reflection blurRad="6350" stA="50000" endA="300" endPos="50000" dist="60007" dir="5400000" sy="-100000" algn="bl" rotWithShape="0"/>
              </a:effectLst>
              <a:latin typeface="Open Sans Semibold" panose="020B0706030804020204" pitchFamily="34" charset="0"/>
              <a:ea typeface="微软雅黑" pitchFamily="34" charset="-122"/>
              <a:cs typeface="Open Sans Semibold" panose="020B0706030804020204" pitchFamily="34" charset="0"/>
            </a:endParaRPr>
          </a:p>
        </p:txBody>
      </p:sp>
      <p:sp>
        <p:nvSpPr>
          <p:cNvPr id="13" name="TextBox 12"/>
          <p:cNvSpPr txBox="1"/>
          <p:nvPr/>
        </p:nvSpPr>
        <p:spPr>
          <a:xfrm rot="300000">
            <a:off x="864767" y="4823482"/>
            <a:ext cx="1436052" cy="966483"/>
          </a:xfrm>
          <a:prstGeom prst="rect">
            <a:avLst/>
          </a:prstGeom>
          <a:noFill/>
        </p:spPr>
        <p:txBody>
          <a:bodyPr wrap="square" rtlCol="0">
            <a:spAutoFit/>
          </a:bodyPr>
          <a:lstStyle/>
          <a:p>
            <a:pPr lvl="1" algn="ctr">
              <a:lnSpc>
                <a:spcPct val="150000"/>
              </a:lnSpc>
            </a:pPr>
            <a:r>
              <a:rPr lang="ru-RU" altLang="zh-CN" sz="2000" b="1" dirty="0">
                <a:solidFill>
                  <a:schemeClr val="bg1">
                    <a:lumMod val="25000"/>
                  </a:schemeClr>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РПГУ</a:t>
            </a:r>
          </a:p>
          <a:p>
            <a:pPr lvl="1" algn="ctr">
              <a:lnSpc>
                <a:spcPct val="150000"/>
              </a:lnSpc>
            </a:pPr>
            <a:r>
              <a:rPr lang="ru-RU" altLang="zh-CN" sz="2000" b="1" dirty="0">
                <a:solidFill>
                  <a:schemeClr val="bg1">
                    <a:lumMod val="25000"/>
                  </a:schemeClr>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556  </a:t>
            </a:r>
            <a:endParaRPr lang="zh-CN" altLang="en-US" sz="2000" b="1" dirty="0">
              <a:solidFill>
                <a:schemeClr val="bg1">
                  <a:lumMod val="25000"/>
                </a:schemeClr>
              </a:solidFill>
              <a:effectLst>
                <a:outerShdw blurRad="38100" dist="38100" dir="2700000" algn="tl">
                  <a:srgbClr val="000000">
                    <a:alpha val="43137"/>
                  </a:srgbClr>
                </a:outerShdw>
              </a:effectLst>
              <a:latin typeface="Open Sans Semibold" panose="020B0706030804020204" pitchFamily="34" charset="0"/>
              <a:ea typeface="微软雅黑" pitchFamily="34" charset="-122"/>
              <a:cs typeface="Open Sans Semibold" panose="020B0706030804020204" pitchFamily="34" charset="0"/>
            </a:endParaRPr>
          </a:p>
        </p:txBody>
      </p:sp>
      <p:sp>
        <p:nvSpPr>
          <p:cNvPr id="14" name="TextBox 13"/>
          <p:cNvSpPr txBox="1"/>
          <p:nvPr/>
        </p:nvSpPr>
        <p:spPr>
          <a:xfrm>
            <a:off x="3806409" y="5214617"/>
            <a:ext cx="1561830" cy="1015663"/>
          </a:xfrm>
          <a:prstGeom prst="rect">
            <a:avLst/>
          </a:prstGeom>
          <a:noFill/>
          <a:scene3d>
            <a:camera prst="orthographicFront"/>
            <a:lightRig rig="threePt" dir="t"/>
          </a:scene3d>
          <a:sp3d extrusionH="76200">
            <a:extrusionClr>
              <a:schemeClr val="tx1">
                <a:lumMod val="50000"/>
                <a:lumOff val="50000"/>
              </a:schemeClr>
            </a:extrusionClr>
          </a:sp3d>
        </p:spPr>
        <p:txBody>
          <a:bodyPr wrap="square" rtlCol="0">
            <a:spAutoFit/>
          </a:bodyPr>
          <a:lstStyle/>
          <a:p>
            <a:pPr algn="ctr">
              <a:lnSpc>
                <a:spcPct val="150000"/>
              </a:lnSpc>
            </a:pPr>
            <a:r>
              <a:rPr lang="ru-RU" altLang="zh-CN" sz="2000" b="1" dirty="0">
                <a:solidFill>
                  <a:schemeClr val="bg1">
                    <a:lumMod val="25000"/>
                  </a:schemeClr>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МФЦ</a:t>
            </a:r>
          </a:p>
          <a:p>
            <a:pPr algn="ctr">
              <a:lnSpc>
                <a:spcPct val="150000"/>
              </a:lnSpc>
            </a:pPr>
            <a:r>
              <a:rPr lang="ru-RU" altLang="zh-CN" sz="2000" b="1" dirty="0">
                <a:solidFill>
                  <a:schemeClr val="bg1">
                    <a:lumMod val="25000"/>
                  </a:schemeClr>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356</a:t>
            </a:r>
            <a:endParaRPr lang="zh-CN" altLang="en-US" sz="2000" b="1" dirty="0">
              <a:solidFill>
                <a:schemeClr val="bg1">
                  <a:lumMod val="25000"/>
                </a:schemeClr>
              </a:solidFill>
              <a:effectLst>
                <a:outerShdw blurRad="38100" dist="38100" dir="2700000" algn="tl">
                  <a:srgbClr val="000000">
                    <a:alpha val="43137"/>
                  </a:srgbClr>
                </a:outerShdw>
              </a:effectLst>
              <a:latin typeface="Open Sans Semibold" panose="020B0706030804020204" pitchFamily="34" charset="0"/>
              <a:ea typeface="微软雅黑" pitchFamily="34" charset="-122"/>
              <a:cs typeface="Open Sans Semibold" panose="020B0706030804020204" pitchFamily="34" charset="0"/>
            </a:endParaRPr>
          </a:p>
        </p:txBody>
      </p:sp>
      <p:sp>
        <p:nvSpPr>
          <p:cNvPr id="15" name="TextBox 14"/>
          <p:cNvSpPr txBox="1"/>
          <p:nvPr/>
        </p:nvSpPr>
        <p:spPr>
          <a:xfrm rot="-300000">
            <a:off x="6641654" y="4934437"/>
            <a:ext cx="1561830" cy="966483"/>
          </a:xfrm>
          <a:prstGeom prst="rect">
            <a:avLst/>
          </a:prstGeom>
          <a:noFill/>
        </p:spPr>
        <p:txBody>
          <a:bodyPr wrap="square" rtlCol="0">
            <a:spAutoFit/>
          </a:bodyPr>
          <a:lstStyle/>
          <a:p>
            <a:pPr algn="ctr">
              <a:lnSpc>
                <a:spcPct val="150000"/>
              </a:lnSpc>
            </a:pPr>
            <a:r>
              <a:rPr lang="ru-RU" altLang="zh-CN" sz="2000" b="1" dirty="0">
                <a:solidFill>
                  <a:schemeClr val="bg1">
                    <a:lumMod val="25000"/>
                  </a:schemeClr>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МСЭД</a:t>
            </a:r>
          </a:p>
          <a:p>
            <a:pPr algn="ctr">
              <a:lnSpc>
                <a:spcPct val="150000"/>
              </a:lnSpc>
            </a:pPr>
            <a:r>
              <a:rPr lang="ru-RU" altLang="zh-CN" sz="2000" b="1" dirty="0">
                <a:solidFill>
                  <a:schemeClr val="bg1">
                    <a:lumMod val="25000"/>
                  </a:schemeClr>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72</a:t>
            </a:r>
            <a:endParaRPr lang="zh-CN" altLang="en-US" sz="2000" b="1" dirty="0">
              <a:solidFill>
                <a:schemeClr val="bg1">
                  <a:lumMod val="25000"/>
                </a:schemeClr>
              </a:solidFill>
              <a:effectLst>
                <a:outerShdw blurRad="38100" dist="38100" dir="2700000" algn="tl">
                  <a:srgbClr val="000000">
                    <a:alpha val="43137"/>
                  </a:srgbClr>
                </a:outerShdw>
              </a:effectLst>
              <a:latin typeface="Open Sans Semibold" panose="020B0706030804020204" pitchFamily="34" charset="0"/>
              <a:ea typeface="微软雅黑" pitchFamily="34" charset="-122"/>
              <a:cs typeface="Open Sans Semibold" panose="020B0706030804020204" pitchFamily="34" charset="0"/>
            </a:endParaRPr>
          </a:p>
        </p:txBody>
      </p:sp>
      <p:sp>
        <p:nvSpPr>
          <p:cNvPr id="17" name="Прямоугольник 16"/>
          <p:cNvSpPr/>
          <p:nvPr/>
        </p:nvSpPr>
        <p:spPr>
          <a:xfrm>
            <a:off x="238539" y="904055"/>
            <a:ext cx="8786191" cy="1754326"/>
          </a:xfrm>
          <a:prstGeom prst="rect">
            <a:avLst/>
          </a:prstGeom>
        </p:spPr>
        <p:txBody>
          <a:bodyPr wrap="square">
            <a:spAutoFit/>
          </a:bodyPr>
          <a:lstStyle/>
          <a:p>
            <a:r>
              <a:rPr lang="ru-RU" dirty="0">
                <a:solidFill>
                  <a:schemeClr val="bg1"/>
                </a:solidFill>
              </a:rPr>
              <a:t>Особое внимание </a:t>
            </a:r>
            <a:r>
              <a:rPr lang="ru-RU">
                <a:solidFill>
                  <a:schemeClr val="bg1"/>
                </a:solidFill>
              </a:rPr>
              <a:t>уделяется </a:t>
            </a:r>
            <a:r>
              <a:rPr lang="ru-RU" smtClean="0">
                <a:solidFill>
                  <a:schemeClr val="bg1"/>
                </a:solidFill>
              </a:rPr>
              <a:t> качеству </a:t>
            </a:r>
            <a:r>
              <a:rPr lang="ru-RU" dirty="0">
                <a:solidFill>
                  <a:schemeClr val="bg1"/>
                </a:solidFill>
              </a:rPr>
              <a:t>и доступности предоставления муниципальной  услуги «Выдача архивных справок, архивных выписок, архивных копий и информационных писем, затрагивающих права и законные интересы заявителей»  в электронном виде через  «Региональный портал государственных и муниципальных услуг».</a:t>
            </a:r>
            <a:br>
              <a:rPr lang="ru-RU" dirty="0">
                <a:solidFill>
                  <a:schemeClr val="bg1"/>
                </a:solidFill>
              </a:rPr>
            </a:br>
            <a:r>
              <a:rPr lang="ru-RU" dirty="0">
                <a:solidFill>
                  <a:schemeClr val="bg1"/>
                </a:solidFill>
              </a:rPr>
              <a:t>Для населения города проводятся разъяснительные и консультационные мероприятия.</a:t>
            </a:r>
          </a:p>
        </p:txBody>
      </p:sp>
      <p:sp>
        <p:nvSpPr>
          <p:cNvPr id="3" name="Прямоугольник 2">
            <a:extLst>
              <a:ext uri="{FF2B5EF4-FFF2-40B4-BE49-F238E27FC236}">
                <a16:creationId xmlns:a16="http://schemas.microsoft.com/office/drawing/2014/main" xmlns="" id="{D4E3B71B-A7F8-43B2-BA60-3D34E0436D7B}"/>
              </a:ext>
            </a:extLst>
          </p:cNvPr>
          <p:cNvSpPr/>
          <p:nvPr/>
        </p:nvSpPr>
        <p:spPr>
          <a:xfrm>
            <a:off x="-1" y="264135"/>
            <a:ext cx="9144000" cy="461665"/>
          </a:xfrm>
          <a:prstGeom prst="rect">
            <a:avLst/>
          </a:prstGeom>
        </p:spPr>
        <p:txBody>
          <a:bodyPr wrap="square">
            <a:spAutoFit/>
          </a:bodyPr>
          <a:lstStyle/>
          <a:p>
            <a:pPr algn="ctr"/>
            <a:r>
              <a:rPr lang="ru-RU" sz="2400" b="1" dirty="0">
                <a:solidFill>
                  <a:schemeClr val="tx1">
                    <a:lumMod val="50000"/>
                    <a:lumOff val="50000"/>
                  </a:schemeClr>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Оказание государственных и муниципальных услуг</a:t>
            </a:r>
          </a:p>
        </p:txBody>
      </p:sp>
    </p:spTree>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0000"/>
            <a:alpha val="98824"/>
          </a:schemeClr>
        </a:solidFill>
        <a:effectLst/>
      </p:bgPr>
    </p:bg>
    <p:spTree>
      <p:nvGrpSpPr>
        <p:cNvPr id="1" name=""/>
        <p:cNvGrpSpPr/>
        <p:nvPr/>
      </p:nvGrpSpPr>
      <p:grpSpPr>
        <a:xfrm>
          <a:off x="0" y="0"/>
          <a:ext cx="0" cy="0"/>
          <a:chOff x="0" y="0"/>
          <a:chExt cx="0" cy="0"/>
        </a:xfrm>
      </p:grpSpPr>
      <p:sp>
        <p:nvSpPr>
          <p:cNvPr id="10" name="Rectangle 5">
            <a:extLst>
              <a:ext uri="{FF2B5EF4-FFF2-40B4-BE49-F238E27FC236}">
                <a16:creationId xmlns:a16="http://schemas.microsoft.com/office/drawing/2014/main" xmlns="" id="{AB9714C5-59F4-4E2A-A0FF-F679FC9D4D6D}"/>
              </a:ext>
            </a:extLst>
          </p:cNvPr>
          <p:cNvSpPr/>
          <p:nvPr/>
        </p:nvSpPr>
        <p:spPr>
          <a:xfrm rot="5400000">
            <a:off x="2395904" y="-2414630"/>
            <a:ext cx="4333463" cy="9162726"/>
          </a:xfrm>
          <a:prstGeom prst="rect">
            <a:avLst/>
          </a:prstGeom>
          <a:solidFill>
            <a:schemeClr val="bg1">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u-RU" dirty="0">
              <a:solidFill>
                <a:schemeClr val="tx1">
                  <a:lumMod val="75000"/>
                  <a:lumOff val="25000"/>
                </a:schemeClr>
              </a:solidFill>
            </a:endParaRPr>
          </a:p>
        </p:txBody>
      </p:sp>
      <p:sp>
        <p:nvSpPr>
          <p:cNvPr id="4" name="Номер слайда 2">
            <a:extLst>
              <a:ext uri="{FF2B5EF4-FFF2-40B4-BE49-F238E27FC236}">
                <a16:creationId xmlns:a16="http://schemas.microsoft.com/office/drawing/2014/main" xmlns="" id="{89F29604-67E5-422A-8956-1C328A751470}"/>
              </a:ext>
            </a:extLst>
          </p:cNvPr>
          <p:cNvSpPr txBox="1">
            <a:spLocks/>
          </p:cNvSpPr>
          <p:nvPr/>
        </p:nvSpPr>
        <p:spPr>
          <a:xfrm>
            <a:off x="6457950" y="6356353"/>
            <a:ext cx="20574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32</a:t>
            </a:fld>
            <a:endParaRPr lang="en-US" dirty="0"/>
          </a:p>
        </p:txBody>
      </p:sp>
      <p:sp>
        <p:nvSpPr>
          <p:cNvPr id="5" name="Заголовок 4">
            <a:extLst>
              <a:ext uri="{FF2B5EF4-FFF2-40B4-BE49-F238E27FC236}">
                <a16:creationId xmlns:a16="http://schemas.microsoft.com/office/drawing/2014/main" xmlns="" id="{1D182898-ECFB-488C-B516-03A8105839BD}"/>
              </a:ext>
            </a:extLst>
          </p:cNvPr>
          <p:cNvSpPr txBox="1">
            <a:spLocks/>
          </p:cNvSpPr>
          <p:nvPr/>
        </p:nvSpPr>
        <p:spPr>
          <a:xfrm>
            <a:off x="92766" y="308441"/>
            <a:ext cx="9143999" cy="1448972"/>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ru-RU" altLang="ru-RU" b="1" dirty="0">
                <a:solidFill>
                  <a:schemeClr val="tx1">
                    <a:lumMod val="50000"/>
                    <a:lumOff val="50000"/>
                  </a:schemeClr>
                </a:solidFill>
                <a:effectLst>
                  <a:outerShdw blurRad="38100" dist="38100" dir="2700000" algn="tl">
                    <a:srgbClr val="000000">
                      <a:alpha val="43137"/>
                    </a:srgbClr>
                  </a:outerShdw>
                </a:effectLst>
              </a:rPr>
              <a:t>Сотрудники Архива активно участвуют в городских общественных мероприятиях </a:t>
            </a:r>
            <a:r>
              <a:rPr lang="ru-RU" altLang="ru-RU" dirty="0">
                <a:solidFill>
                  <a:schemeClr val="tx1">
                    <a:lumMod val="50000"/>
                    <a:lumOff val="50000"/>
                  </a:schemeClr>
                </a:solidFill>
                <a:effectLst>
                  <a:outerShdw blurRad="38100" dist="38100" dir="2700000" algn="tl">
                    <a:srgbClr val="000000">
                      <a:alpha val="43137"/>
                    </a:srgbClr>
                  </a:outerShdw>
                </a:effectLst>
              </a:rPr>
              <a:t/>
            </a:r>
            <a:br>
              <a:rPr lang="ru-RU" altLang="ru-RU" dirty="0">
                <a:solidFill>
                  <a:schemeClr val="tx1">
                    <a:lumMod val="50000"/>
                    <a:lumOff val="50000"/>
                  </a:schemeClr>
                </a:solidFill>
                <a:effectLst>
                  <a:outerShdw blurRad="38100" dist="38100" dir="2700000" algn="tl">
                    <a:srgbClr val="000000">
                      <a:alpha val="43137"/>
                    </a:srgbClr>
                  </a:outerShdw>
                </a:effectLst>
              </a:rPr>
            </a:br>
            <a:endParaRPr lang="ru-RU" dirty="0">
              <a:solidFill>
                <a:schemeClr val="tx1">
                  <a:lumMod val="50000"/>
                  <a:lumOff val="50000"/>
                </a:schemeClr>
              </a:solidFill>
              <a:effectLst>
                <a:outerShdw blurRad="38100" dist="38100" dir="2700000" algn="tl">
                  <a:srgbClr val="000000">
                    <a:alpha val="43137"/>
                  </a:srgbClr>
                </a:outerShdw>
              </a:effectLst>
            </a:endParaRPr>
          </a:p>
        </p:txBody>
      </p:sp>
      <p:pic>
        <p:nvPicPr>
          <p:cNvPr id="6" name="Рисунок 5">
            <a:extLst>
              <a:ext uri="{FF2B5EF4-FFF2-40B4-BE49-F238E27FC236}">
                <a16:creationId xmlns:a16="http://schemas.microsoft.com/office/drawing/2014/main" xmlns="" id="{39E04E90-F523-48B1-A4EF-6E925B3D9EE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83716" y="4461501"/>
            <a:ext cx="3708909" cy="2088058"/>
          </a:xfrm>
          <a:prstGeom prst="rect">
            <a:avLst/>
          </a:prstGeom>
          <a:ln w="38100">
            <a:solidFill>
              <a:schemeClr val="tx1">
                <a:lumMod val="50000"/>
                <a:lumOff val="50000"/>
              </a:schemeClr>
            </a:solidFill>
          </a:ln>
          <a:effectLst>
            <a:outerShdw blurRad="63500" sx="102000" sy="102000" algn="ctr" rotWithShape="0">
              <a:prstClr val="black">
                <a:alpha val="40000"/>
              </a:prstClr>
            </a:outerShdw>
          </a:effectLst>
        </p:spPr>
      </p:pic>
      <p:pic>
        <p:nvPicPr>
          <p:cNvPr id="7" name="Рисунок 6">
            <a:extLst>
              <a:ext uri="{FF2B5EF4-FFF2-40B4-BE49-F238E27FC236}">
                <a16:creationId xmlns:a16="http://schemas.microsoft.com/office/drawing/2014/main" xmlns="" id="{4B0B8B64-CDDB-4368-B749-563BBC65959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0249" y="1424664"/>
            <a:ext cx="3563817" cy="2672863"/>
          </a:xfrm>
          <a:prstGeom prst="rect">
            <a:avLst/>
          </a:prstGeom>
          <a:ln w="38100">
            <a:solidFill>
              <a:schemeClr val="bg2"/>
            </a:solidFill>
          </a:ln>
        </p:spPr>
      </p:pic>
      <p:pic>
        <p:nvPicPr>
          <p:cNvPr id="8" name="Рисунок 7">
            <a:extLst>
              <a:ext uri="{FF2B5EF4-FFF2-40B4-BE49-F238E27FC236}">
                <a16:creationId xmlns:a16="http://schemas.microsoft.com/office/drawing/2014/main" xmlns="" id="{6124BF1D-E326-471D-9839-E03C0A522B2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79935" y="1717067"/>
            <a:ext cx="3712103" cy="2088058"/>
          </a:xfrm>
          <a:prstGeom prst="rect">
            <a:avLst/>
          </a:prstGeom>
          <a:ln w="38100">
            <a:solidFill>
              <a:schemeClr val="bg2"/>
            </a:solidFill>
          </a:ln>
        </p:spPr>
      </p:pic>
      <p:pic>
        <p:nvPicPr>
          <p:cNvPr id="9" name="Picture 6" descr="S1400004">
            <a:extLst>
              <a:ext uri="{FF2B5EF4-FFF2-40B4-BE49-F238E27FC236}">
                <a16:creationId xmlns:a16="http://schemas.microsoft.com/office/drawing/2014/main" xmlns="" id="{5DB90F38-7024-45BE-B4A4-89CA0B48E5B2}"/>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0249" y="4503662"/>
            <a:ext cx="3560036" cy="2045897"/>
          </a:xfrm>
          <a:prstGeom prst="rect">
            <a:avLst/>
          </a:prstGeom>
          <a:noFill/>
          <a:ln w="38100">
            <a:solidFill>
              <a:schemeClr val="tx1">
                <a:lumMod val="50000"/>
                <a:lumOff val="50000"/>
              </a:schemeClr>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9979634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xmlns="" id="{C57C10F7-7F56-4CBF-8AC9-CDE132A398B3}"/>
              </a:ext>
            </a:extLst>
          </p:cNvPr>
          <p:cNvSpPr>
            <a:spLocks noGrp="1"/>
          </p:cNvSpPr>
          <p:nvPr>
            <p:ph type="title"/>
          </p:nvPr>
        </p:nvSpPr>
        <p:spPr>
          <a:xfrm>
            <a:off x="0" y="3"/>
            <a:ext cx="9144000" cy="1690689"/>
          </a:xfr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ru-RU" altLang="ru-RU" sz="4800" b="1"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Спасибо за внимание!</a:t>
            </a:r>
            <a:endParaRPr lang="ru-RU"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 name="Номер слайда 1">
            <a:extLst>
              <a:ext uri="{FF2B5EF4-FFF2-40B4-BE49-F238E27FC236}">
                <a16:creationId xmlns:a16="http://schemas.microsoft.com/office/drawing/2014/main" xmlns="" id="{9DE6D266-53C8-4D6C-A6ED-4862C69EBF40}"/>
              </a:ext>
            </a:extLst>
          </p:cNvPr>
          <p:cNvSpPr>
            <a:spLocks noGrp="1"/>
          </p:cNvSpPr>
          <p:nvPr>
            <p:ph type="sldNum" sz="quarter" idx="12"/>
          </p:nvPr>
        </p:nvSpPr>
        <p:spPr/>
        <p:txBody>
          <a:bodyPr/>
          <a:lstStyle/>
          <a:p>
            <a:pPr defTabSz="342891"/>
            <a:fld id="{4FAB73BC-B049-4115-A692-8D63A059BFB8}" type="slidenum">
              <a:rPr lang="en-US">
                <a:solidFill>
                  <a:srgbClr val="F9F9F9">
                    <a:alpha val="50000"/>
                  </a:srgbClr>
                </a:solidFill>
              </a:rPr>
              <a:pPr defTabSz="342891"/>
              <a:t>33</a:t>
            </a:fld>
            <a:endParaRPr lang="en-US" dirty="0">
              <a:solidFill>
                <a:srgbClr val="F9F9F9">
                  <a:alpha val="50000"/>
                </a:srgbClr>
              </a:solidFill>
            </a:endParaRPr>
          </a:p>
        </p:txBody>
      </p:sp>
      <p:sp>
        <p:nvSpPr>
          <p:cNvPr id="5" name="Прямоугольник 4">
            <a:extLst>
              <a:ext uri="{FF2B5EF4-FFF2-40B4-BE49-F238E27FC236}">
                <a16:creationId xmlns:a16="http://schemas.microsoft.com/office/drawing/2014/main" xmlns="" id="{7A4954DD-7576-48E6-A08B-663DF61EC536}"/>
              </a:ext>
            </a:extLst>
          </p:cNvPr>
          <p:cNvSpPr/>
          <p:nvPr/>
        </p:nvSpPr>
        <p:spPr>
          <a:xfrm>
            <a:off x="0" y="2126592"/>
            <a:ext cx="6457950" cy="3139321"/>
          </a:xfrm>
          <a:prstGeom prst="rect">
            <a:avLst/>
          </a:prstGeom>
        </p:spPr>
        <p:txBody>
          <a:bodyPr wrap="square">
            <a:spAutoFit/>
          </a:bodyPr>
          <a:lstStyle/>
          <a:p>
            <a:r>
              <a:rPr lang="ru-RU" altLang="ru-RU" sz="2000" b="1" dirty="0">
                <a:solidFill>
                  <a:srgbClr val="996600"/>
                </a:solidFill>
                <a:latin typeface="Open Sans Semibold" panose="020B0706030804020204" pitchFamily="34" charset="0"/>
                <a:ea typeface="Open Sans Semibold" panose="020B0706030804020204" pitchFamily="34" charset="0"/>
                <a:cs typeface="Open Sans Semibold" panose="020B0706030804020204" pitchFamily="34" charset="0"/>
              </a:rPr>
              <a:t>Информация о мероприятиях </a:t>
            </a:r>
            <a:endParaRPr lang="ru-RU" altLang="ru-RU" sz="2000" b="1" dirty="0" smtClean="0">
              <a:solidFill>
                <a:srgbClr val="996600"/>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ru-RU" altLang="ru-RU" sz="2000" b="1" dirty="0" smtClean="0">
                <a:solidFill>
                  <a:srgbClr val="996600"/>
                </a:solidFill>
                <a:latin typeface="Open Sans Semibold" panose="020B0706030804020204" pitchFamily="34" charset="0"/>
                <a:ea typeface="Open Sans Semibold" panose="020B0706030804020204" pitchFamily="34" charset="0"/>
                <a:cs typeface="Open Sans Semibold" panose="020B0706030804020204" pitchFamily="34" charset="0"/>
              </a:rPr>
              <a:t>Архивного </a:t>
            </a:r>
            <a:r>
              <a:rPr lang="ru-RU" altLang="ru-RU" sz="2000" b="1" dirty="0">
                <a:solidFill>
                  <a:srgbClr val="996600"/>
                </a:solidFill>
                <a:latin typeface="Open Sans Semibold" panose="020B0706030804020204" pitchFamily="34" charset="0"/>
                <a:ea typeface="Open Sans Semibold" panose="020B0706030804020204" pitchFamily="34" charset="0"/>
                <a:cs typeface="Open Sans Semibold" panose="020B0706030804020204" pitchFamily="34" charset="0"/>
              </a:rPr>
              <a:t>отдела </a:t>
            </a:r>
            <a:endParaRPr lang="ru-RU" altLang="ru-RU" sz="2000" b="1" dirty="0" smtClean="0">
              <a:solidFill>
                <a:srgbClr val="996600"/>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ru-RU" altLang="ru-RU" sz="2000" b="1" dirty="0" smtClean="0">
                <a:solidFill>
                  <a:srgbClr val="996600"/>
                </a:solidFill>
                <a:latin typeface="Open Sans Semibold" panose="020B0706030804020204" pitchFamily="34" charset="0"/>
                <a:ea typeface="Open Sans Semibold" panose="020B0706030804020204" pitchFamily="34" charset="0"/>
                <a:cs typeface="Open Sans Semibold" panose="020B0706030804020204" pitchFamily="34" charset="0"/>
              </a:rPr>
              <a:t>Администрации </a:t>
            </a:r>
            <a:r>
              <a:rPr lang="ru-RU" altLang="ru-RU" sz="2000" b="1" dirty="0">
                <a:solidFill>
                  <a:srgbClr val="996600"/>
                </a:solidFill>
                <a:latin typeface="Open Sans Semibold" panose="020B0706030804020204" pitchFamily="34" charset="0"/>
                <a:ea typeface="Open Sans Semibold" panose="020B0706030804020204" pitchFamily="34" charset="0"/>
                <a:cs typeface="Open Sans Semibold" panose="020B0706030804020204" pitchFamily="34" charset="0"/>
              </a:rPr>
              <a:t>г.о. Рошаль размещена </a:t>
            </a:r>
          </a:p>
          <a:p>
            <a:endParaRPr lang="ru-RU" altLang="ru-RU" sz="2000" b="1" dirty="0">
              <a:solidFill>
                <a:srgbClr val="996600"/>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ru-RU" altLang="ru-RU" sz="2000" b="1"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на официальном сайте </a:t>
            </a:r>
            <a:r>
              <a:rPr lang="ru-RU" altLang="ru-RU" sz="2000" b="1" dirty="0" err="1">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г.о</a:t>
            </a:r>
            <a:r>
              <a:rPr lang="ru-RU" altLang="ru-RU" sz="2000" b="1"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Рошаль </a:t>
            </a:r>
          </a:p>
          <a:p>
            <a:r>
              <a:rPr lang="ru-RU" altLang="ru-RU" sz="2000" b="1"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hlinkClick r:id="rId2">
                  <a:extLst>
                    <a:ext uri="{A12FA001-AC4F-418D-AE19-62706E023703}">
                      <ahyp:hlinkClr xmlns:ahyp="http://schemas.microsoft.com/office/drawing/2018/hyperlinkcolor" xmlns="" val="tx"/>
                    </a:ext>
                  </a:extLst>
                </a:hlinkClick>
              </a:rPr>
              <a:t>http://roshaladm.ru</a:t>
            </a:r>
            <a:endParaRPr lang="ru-RU" altLang="ru-RU" sz="2000" b="1"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ru-RU" altLang="ru-RU" sz="2000" b="1"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ru-RU" altLang="ru-RU" sz="2000" b="1"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и в группе социальной сети ВКОНТАКТЕ</a:t>
            </a:r>
          </a:p>
          <a:p>
            <a:r>
              <a:rPr lang="ru-RU" altLang="ru-RU" sz="2000" b="1" u="sng" dirty="0">
                <a:solidFill>
                  <a:schemeClr val="accent1">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https://vk.com/club160475781</a:t>
            </a:r>
          </a:p>
          <a:p>
            <a:pPr>
              <a:spcBef>
                <a:spcPct val="0"/>
              </a:spcBef>
            </a:pPr>
            <a:endParaRPr lang="ru-RU" altLang="ru-RU" b="1" dirty="0">
              <a:solidFill>
                <a:srgbClr val="99660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Прямоугольник 3">
            <a:extLst>
              <a:ext uri="{FF2B5EF4-FFF2-40B4-BE49-F238E27FC236}">
                <a16:creationId xmlns:a16="http://schemas.microsoft.com/office/drawing/2014/main" xmlns="" id="{85C90EAF-ACBB-41A3-8CBA-B674004BC827}"/>
              </a:ext>
            </a:extLst>
          </p:cNvPr>
          <p:cNvSpPr/>
          <p:nvPr/>
        </p:nvSpPr>
        <p:spPr>
          <a:xfrm>
            <a:off x="4182501" y="5150461"/>
            <a:ext cx="4961499" cy="1631216"/>
          </a:xfrm>
          <a:prstGeom prst="rect">
            <a:avLst/>
          </a:prstGeom>
        </p:spPr>
        <p:txBody>
          <a:bodyPr wrap="square">
            <a:spAutoFit/>
          </a:bodyPr>
          <a:lstStyle/>
          <a:p>
            <a:r>
              <a:rPr lang="ru-RU" altLang="ru-RU" sz="2000" b="1" dirty="0">
                <a:solidFill>
                  <a:srgbClr val="996600"/>
                </a:solidFill>
                <a:latin typeface="Open Sans Semibold" panose="020B0706030804020204" pitchFamily="34" charset="0"/>
                <a:ea typeface="Open Sans Semibold" panose="020B0706030804020204" pitchFamily="34" charset="0"/>
                <a:cs typeface="Open Sans Semibold" panose="020B0706030804020204" pitchFamily="34" charset="0"/>
              </a:rPr>
              <a:t>Наш адрес: </a:t>
            </a:r>
            <a:r>
              <a:rPr lang="ru-RU" altLang="ru-RU" sz="2000" b="1"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140730 Московская </a:t>
            </a:r>
            <a:r>
              <a:rPr lang="ru-RU" altLang="ru-RU" sz="2000" b="1" dirty="0" smtClean="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область, </a:t>
            </a:r>
          </a:p>
          <a:p>
            <a:r>
              <a:rPr lang="ru-RU" altLang="ru-RU" sz="2000" b="1" dirty="0" smtClean="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г</a:t>
            </a:r>
            <a:r>
              <a:rPr lang="ru-RU" altLang="ru-RU" sz="2000" b="1"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Рошаль, ул. Косякова, д.13</a:t>
            </a:r>
          </a:p>
          <a:p>
            <a:r>
              <a:rPr lang="ru-RU" altLang="ru-RU" sz="2000" b="1" i="1" dirty="0" smtClean="0">
                <a:solidFill>
                  <a:srgbClr val="996600"/>
                </a:solidFill>
                <a:latin typeface="Open Sans Semibold" panose="020B0706030804020204" pitchFamily="34" charset="0"/>
                <a:ea typeface="Open Sans Semibold" panose="020B0706030804020204" pitchFamily="34" charset="0"/>
                <a:cs typeface="Open Sans Semibold" panose="020B0706030804020204" pitchFamily="34" charset="0"/>
              </a:rPr>
              <a:t>Электронная </a:t>
            </a:r>
            <a:r>
              <a:rPr lang="ru-RU" altLang="ru-RU" sz="2000" b="1" i="1" dirty="0">
                <a:solidFill>
                  <a:srgbClr val="996600"/>
                </a:solidFill>
                <a:latin typeface="Open Sans Semibold" panose="020B0706030804020204" pitchFamily="34" charset="0"/>
                <a:ea typeface="Open Sans Semibold" panose="020B0706030804020204" pitchFamily="34" charset="0"/>
                <a:cs typeface="Open Sans Semibold" panose="020B0706030804020204" pitchFamily="34" charset="0"/>
              </a:rPr>
              <a:t>почта: </a:t>
            </a:r>
            <a:r>
              <a:rPr lang="ru-RU" altLang="ru-RU" sz="2000" b="1" i="1" dirty="0">
                <a:solidFill>
                  <a:srgbClr val="80000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altLang="ru-RU" sz="2000" b="1" dirty="0" err="1">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hlinkClick r:id="rId3">
                  <a:extLst>
                    <a:ext uri="{A12FA001-AC4F-418D-AE19-62706E023703}">
                      <ahyp:hlinkClr xmlns:ahyp="http://schemas.microsoft.com/office/drawing/2018/hyperlinkcolor" xmlns="" val="tx"/>
                    </a:ext>
                  </a:extLst>
                </a:hlinkClick>
              </a:rPr>
              <a:t>arhivroshal</a:t>
            </a:r>
            <a:r>
              <a:rPr lang="ru-RU" altLang="ru-RU" sz="2000" b="1"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hlinkClick r:id="rId3">
                  <a:extLst>
                    <a:ext uri="{A12FA001-AC4F-418D-AE19-62706E023703}">
                      <ahyp:hlinkClr xmlns:ahyp="http://schemas.microsoft.com/office/drawing/2018/hyperlinkcolor" xmlns="" val="tx"/>
                    </a:ext>
                  </a:extLst>
                </a:hlinkClick>
              </a:rPr>
              <a:t>@</a:t>
            </a:r>
            <a:r>
              <a:rPr lang="en-US" altLang="ru-RU" sz="2000" b="1"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hlinkClick r:id="rId3">
                  <a:extLst>
                    <a:ext uri="{A12FA001-AC4F-418D-AE19-62706E023703}">
                      <ahyp:hlinkClr xmlns:ahyp="http://schemas.microsoft.com/office/drawing/2018/hyperlinkcolor" xmlns="" val="tx"/>
                    </a:ext>
                  </a:extLst>
                </a:hlinkClick>
              </a:rPr>
              <a:t>mail</a:t>
            </a:r>
            <a:r>
              <a:rPr lang="ru-RU" altLang="ru-RU" sz="2000" b="1"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hlinkClick r:id="rId3">
                  <a:extLst>
                    <a:ext uri="{A12FA001-AC4F-418D-AE19-62706E023703}">
                      <ahyp:hlinkClr xmlns:ahyp="http://schemas.microsoft.com/office/drawing/2018/hyperlinkcolor" xmlns="" val="tx"/>
                    </a:ext>
                  </a:extLst>
                </a:hlinkClick>
              </a:rPr>
              <a:t>.</a:t>
            </a:r>
            <a:r>
              <a:rPr lang="en-US" altLang="ru-RU" sz="2000" b="1" dirty="0" err="1">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hlinkClick r:id="rId3">
                  <a:extLst>
                    <a:ext uri="{A12FA001-AC4F-418D-AE19-62706E023703}">
                      <ahyp:hlinkClr xmlns:ahyp="http://schemas.microsoft.com/office/drawing/2018/hyperlinkcolor" xmlns="" val="tx"/>
                    </a:ext>
                  </a:extLst>
                </a:hlinkClick>
              </a:rPr>
              <a:t>ru</a:t>
            </a:r>
            <a:r>
              <a:rPr lang="ru-RU" altLang="ru-RU" sz="2000" b="1"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p:txBody>
      </p:sp>
      <p:pic>
        <p:nvPicPr>
          <p:cNvPr id="6" name="Рисунок 5" descr="C:\Users\user-pc\Desktop\Документы длярезентации\SL378980.JPG"/>
          <p:cNvPicPr/>
          <p:nvPr/>
        </p:nvPicPr>
        <p:blipFill>
          <a:blip r:embed="rId4" cstate="print"/>
          <a:srcRect/>
          <a:stretch>
            <a:fillRect/>
          </a:stretch>
        </p:blipFill>
        <p:spPr bwMode="auto">
          <a:xfrm>
            <a:off x="5451119" y="1984213"/>
            <a:ext cx="3556001" cy="2774461"/>
          </a:xfrm>
          <a:prstGeom prst="rect">
            <a:avLst/>
          </a:prstGeom>
          <a:noFill/>
          <a:ln w="38100">
            <a:solidFill>
              <a:srgbClr val="996600"/>
            </a:solidFill>
            <a:miter lim="800000"/>
            <a:headEnd/>
            <a:tailEnd/>
          </a:ln>
        </p:spPr>
      </p:pic>
    </p:spTree>
    <p:extLst>
      <p:ext uri="{BB962C8B-B14F-4D97-AF65-F5344CB8AC3E}">
        <p14:creationId xmlns:p14="http://schemas.microsoft.com/office/powerpoint/2010/main" xmlns="" val="424132400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7F7">
            <a:alpha val="0"/>
          </a:srgbClr>
        </a:solidFill>
        <a:effectLst/>
      </p:bgPr>
    </p:bg>
    <p:spTree>
      <p:nvGrpSpPr>
        <p:cNvPr id="1" name=""/>
        <p:cNvGrpSpPr/>
        <p:nvPr/>
      </p:nvGrpSpPr>
      <p:grpSpPr>
        <a:xfrm>
          <a:off x="0" y="0"/>
          <a:ext cx="0" cy="0"/>
          <a:chOff x="0" y="0"/>
          <a:chExt cx="0" cy="0"/>
        </a:xfrm>
      </p:grpSpPr>
      <p:pic>
        <p:nvPicPr>
          <p:cNvPr id="14338" name="Picture 2" descr="https://kvarbibl.oren.muzkult.ru/media/2018/08/21/1229438057/image_image_3277682.png">
            <a:extLst>
              <a:ext uri="{FF2B5EF4-FFF2-40B4-BE49-F238E27FC236}">
                <a16:creationId xmlns:a16="http://schemas.microsoft.com/office/drawing/2014/main" xmlns="" id="{7F88F2AA-635B-42E7-A578-EBFFDE578223}"/>
              </a:ext>
            </a:extLst>
          </p:cNvPr>
          <p:cNvPicPr>
            <a:picLocks noChangeAspect="1" noChangeArrowheads="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xmlns="">
                  <a14:imgLayer r:embed="rId3">
                    <a14:imgEffect>
                      <a14:artisticBlur radius="5"/>
                    </a14:imgEffect>
                  </a14:imgLayer>
                </a14:imgProps>
              </a:ext>
              <a:ext uri="{28A0092B-C50C-407E-A947-70E740481C1C}">
                <a14:useLocalDpi xmlns:a14="http://schemas.microsoft.com/office/drawing/2010/main" xmlns="" val="0"/>
              </a:ext>
            </a:extLst>
          </a:blip>
          <a:srcRect l="13117" r="11990" b="9858"/>
          <a:stretch/>
        </p:blipFill>
        <p:spPr bwMode="auto">
          <a:xfrm>
            <a:off x="0" y="2420374"/>
            <a:ext cx="9144000" cy="447673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Рисунок 8">
            <a:extLst>
              <a:ext uri="{FF2B5EF4-FFF2-40B4-BE49-F238E27FC236}">
                <a16:creationId xmlns:a16="http://schemas.microsoft.com/office/drawing/2014/main" xmlns="" id="{FE5B1FD0-EC12-4042-90D8-4F3B7BB8636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002307" y="248265"/>
            <a:ext cx="1236229" cy="1540502"/>
          </a:xfrm>
          <a:prstGeom prst="rect">
            <a:avLst/>
          </a:prstGeom>
          <a:ln w="38100">
            <a:solidFill>
              <a:schemeClr val="tx1">
                <a:lumMod val="10000"/>
                <a:lumOff val="90000"/>
              </a:schemeClr>
            </a:solidFill>
          </a:ln>
          <a:effectLst>
            <a:outerShdw blurRad="63500" sx="102000" sy="102000" algn="ctr" rotWithShape="0">
              <a:prstClr val="black">
                <a:alpha val="40000"/>
              </a:prstClr>
            </a:outerShdw>
          </a:effectLst>
        </p:spPr>
      </p:pic>
      <p:pic>
        <p:nvPicPr>
          <p:cNvPr id="10" name="Рисунок 9">
            <a:extLst>
              <a:ext uri="{FF2B5EF4-FFF2-40B4-BE49-F238E27FC236}">
                <a16:creationId xmlns:a16="http://schemas.microsoft.com/office/drawing/2014/main" xmlns="" id="{6C765A65-F7BE-414C-B8B2-288843B9AC6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40644" y="1444487"/>
            <a:ext cx="1271377" cy="1564551"/>
          </a:xfrm>
          <a:prstGeom prst="rect">
            <a:avLst/>
          </a:prstGeom>
          <a:ln w="38100">
            <a:solidFill>
              <a:schemeClr val="tx1">
                <a:lumMod val="10000"/>
                <a:lumOff val="90000"/>
              </a:schemeClr>
            </a:solidFill>
          </a:ln>
          <a:effectLst>
            <a:outerShdw blurRad="63500" sx="102000" sy="102000" algn="ctr" rotWithShape="0">
              <a:prstClr val="black">
                <a:alpha val="40000"/>
              </a:prstClr>
            </a:outerShdw>
          </a:effectLst>
        </p:spPr>
      </p:pic>
      <p:pic>
        <p:nvPicPr>
          <p:cNvPr id="12" name="Рисунок 11">
            <a:extLst>
              <a:ext uri="{FF2B5EF4-FFF2-40B4-BE49-F238E27FC236}">
                <a16:creationId xmlns:a16="http://schemas.microsoft.com/office/drawing/2014/main" xmlns="" id="{68DA648B-A949-4664-A381-1A69339EC8F2}"/>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016350" y="2426192"/>
            <a:ext cx="1250276" cy="1544297"/>
          </a:xfrm>
          <a:prstGeom prst="rect">
            <a:avLst/>
          </a:prstGeom>
          <a:ln w="38100">
            <a:solidFill>
              <a:schemeClr val="tx1">
                <a:lumMod val="10000"/>
                <a:lumOff val="90000"/>
              </a:schemeClr>
            </a:solidFill>
          </a:ln>
          <a:effectLst>
            <a:outerShdw blurRad="63500" sx="102000" sy="102000" algn="ctr" rotWithShape="0">
              <a:prstClr val="black">
                <a:alpha val="40000"/>
              </a:prstClr>
            </a:outerShdw>
          </a:effectLst>
        </p:spPr>
      </p:pic>
      <p:pic>
        <p:nvPicPr>
          <p:cNvPr id="14" name="Рисунок 13">
            <a:extLst>
              <a:ext uri="{FF2B5EF4-FFF2-40B4-BE49-F238E27FC236}">
                <a16:creationId xmlns:a16="http://schemas.microsoft.com/office/drawing/2014/main" xmlns="" id="{F192AB4C-16C5-426A-B2AC-9027AE9EB531}"/>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231978" y="1453765"/>
            <a:ext cx="1227783" cy="1555273"/>
          </a:xfrm>
          <a:prstGeom prst="rect">
            <a:avLst/>
          </a:prstGeom>
          <a:ln w="38100">
            <a:solidFill>
              <a:schemeClr val="tx1">
                <a:lumMod val="10000"/>
                <a:lumOff val="90000"/>
              </a:schemeClr>
            </a:solidFill>
          </a:ln>
          <a:effectLst>
            <a:outerShdw blurRad="63500" sx="102000" sy="102000" algn="ctr" rotWithShape="0">
              <a:prstClr val="black">
                <a:alpha val="40000"/>
              </a:prstClr>
            </a:outerShdw>
          </a:effectLst>
        </p:spPr>
      </p:pic>
      <p:pic>
        <p:nvPicPr>
          <p:cNvPr id="15" name="Рисунок 14">
            <a:extLst>
              <a:ext uri="{FF2B5EF4-FFF2-40B4-BE49-F238E27FC236}">
                <a16:creationId xmlns:a16="http://schemas.microsoft.com/office/drawing/2014/main" xmlns="" id="{A5764E25-33D6-403A-97B7-02E43B86656C}"/>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68217" y="4413139"/>
            <a:ext cx="1237756" cy="1530377"/>
          </a:xfrm>
          <a:prstGeom prst="rect">
            <a:avLst/>
          </a:prstGeom>
          <a:ln w="38100">
            <a:solidFill>
              <a:schemeClr val="tx1">
                <a:lumMod val="10000"/>
                <a:lumOff val="90000"/>
              </a:schemeClr>
            </a:solidFill>
          </a:ln>
          <a:effectLst>
            <a:outerShdw blurRad="63500" sx="102000" sy="102000" algn="ctr" rotWithShape="0">
              <a:prstClr val="black">
                <a:alpha val="40000"/>
              </a:prstClr>
            </a:outerShdw>
          </a:effectLst>
        </p:spPr>
      </p:pic>
      <p:pic>
        <p:nvPicPr>
          <p:cNvPr id="16" name="Рисунок 15">
            <a:extLst>
              <a:ext uri="{FF2B5EF4-FFF2-40B4-BE49-F238E27FC236}">
                <a16:creationId xmlns:a16="http://schemas.microsoft.com/office/drawing/2014/main" xmlns="" id="{3B8C50B6-B9D8-411C-AE6E-8D433B597376}"/>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952521" y="4543856"/>
            <a:ext cx="1238955" cy="1768507"/>
          </a:xfrm>
          <a:prstGeom prst="rect">
            <a:avLst/>
          </a:prstGeom>
          <a:ln w="38100">
            <a:solidFill>
              <a:schemeClr val="tx1">
                <a:lumMod val="10000"/>
                <a:lumOff val="90000"/>
              </a:schemeClr>
            </a:solidFill>
          </a:ln>
          <a:effectLst>
            <a:outerShdw blurRad="63500" sx="102000" sy="102000" algn="ctr" rotWithShape="0">
              <a:prstClr val="black">
                <a:alpha val="40000"/>
              </a:prstClr>
            </a:outerShdw>
          </a:effectLst>
        </p:spPr>
      </p:pic>
      <p:pic>
        <p:nvPicPr>
          <p:cNvPr id="17" name="Рисунок 16">
            <a:extLst>
              <a:ext uri="{FF2B5EF4-FFF2-40B4-BE49-F238E27FC236}">
                <a16:creationId xmlns:a16="http://schemas.microsoft.com/office/drawing/2014/main" xmlns="" id="{04394F02-D4D2-43B9-82F6-CF4F057364E4}"/>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231978" y="4413139"/>
            <a:ext cx="1261861" cy="1593791"/>
          </a:xfrm>
          <a:prstGeom prst="rect">
            <a:avLst/>
          </a:prstGeom>
          <a:ln w="38100">
            <a:solidFill>
              <a:schemeClr val="tx1">
                <a:lumMod val="10000"/>
                <a:lumOff val="90000"/>
              </a:schemeClr>
            </a:solidFill>
          </a:ln>
          <a:effectLst>
            <a:outerShdw blurRad="63500" sx="102000" sy="102000" algn="ctr" rotWithShape="0">
              <a:prstClr val="black">
                <a:alpha val="40000"/>
              </a:prstClr>
            </a:outerShdw>
          </a:effectLst>
        </p:spPr>
      </p:pic>
      <p:pic>
        <p:nvPicPr>
          <p:cNvPr id="18" name="Рисунок 17">
            <a:extLst>
              <a:ext uri="{FF2B5EF4-FFF2-40B4-BE49-F238E27FC236}">
                <a16:creationId xmlns:a16="http://schemas.microsoft.com/office/drawing/2014/main" xmlns="" id="{E3A25504-F655-4963-8CB5-C937964F287B}"/>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2807536" y="2420374"/>
            <a:ext cx="1231758" cy="1540616"/>
          </a:xfrm>
          <a:prstGeom prst="rect">
            <a:avLst/>
          </a:prstGeom>
          <a:ln w="38100">
            <a:solidFill>
              <a:schemeClr val="tx1">
                <a:lumMod val="10000"/>
                <a:lumOff val="90000"/>
              </a:schemeClr>
            </a:solidFill>
          </a:ln>
          <a:effectLst>
            <a:outerShdw blurRad="63500" sx="102000" sy="102000" algn="ctr" rotWithShape="0">
              <a:prstClr val="black">
                <a:alpha val="40000"/>
              </a:prstClr>
            </a:outerShdw>
          </a:effectLst>
        </p:spPr>
      </p:pic>
      <p:sp>
        <p:nvSpPr>
          <p:cNvPr id="19" name="Прямоугольник 18">
            <a:extLst>
              <a:ext uri="{FF2B5EF4-FFF2-40B4-BE49-F238E27FC236}">
                <a16:creationId xmlns:a16="http://schemas.microsoft.com/office/drawing/2014/main" xmlns="" id="{1208914C-48D8-4A23-B9EA-62CE46411565}"/>
              </a:ext>
            </a:extLst>
          </p:cNvPr>
          <p:cNvSpPr/>
          <p:nvPr/>
        </p:nvSpPr>
        <p:spPr>
          <a:xfrm>
            <a:off x="568217" y="573042"/>
            <a:ext cx="3123291" cy="523220"/>
          </a:xfrm>
          <a:prstGeom prst="rect">
            <a:avLst/>
          </a:prstGeom>
        </p:spPr>
        <p:txBody>
          <a:bodyPr wrap="square">
            <a:spAutoFit/>
          </a:bodyPr>
          <a:lstStyle/>
          <a:p>
            <a:pPr lvl="1"/>
            <a:r>
              <a:rPr lang="ru-RU" sz="2800" b="1" kern="0" spc="-120" dirty="0">
                <a:solidFill>
                  <a:schemeClr val="accent1">
                    <a:lumMod val="75000"/>
                  </a:schemeClr>
                </a:solidFill>
                <a:effectLst>
                  <a:outerShdw blurRad="38100" dist="38100" dir="2700000" algn="tl">
                    <a:srgbClr val="000000">
                      <a:alpha val="43137"/>
                    </a:srgbClr>
                  </a:outerShdw>
                </a:effectLst>
                <a:latin typeface="Open Sans Semibold"/>
              </a:rPr>
              <a:t>КОЛЛЕКТИВ</a:t>
            </a:r>
            <a:endParaRPr lang="ru-RU" sz="2800" dirty="0">
              <a:solidFill>
                <a:schemeClr val="accent1">
                  <a:lumMod val="75000"/>
                </a:schemeClr>
              </a:solidFill>
              <a:effectLst>
                <a:outerShdw blurRad="38100" dist="38100" dir="2700000" algn="tl">
                  <a:srgbClr val="000000">
                    <a:alpha val="43137"/>
                  </a:srgbClr>
                </a:outerShdw>
              </a:effectLst>
            </a:endParaRPr>
          </a:p>
        </p:txBody>
      </p:sp>
      <p:sp>
        <p:nvSpPr>
          <p:cNvPr id="20" name="Прямоугольник 19">
            <a:extLst>
              <a:ext uri="{FF2B5EF4-FFF2-40B4-BE49-F238E27FC236}">
                <a16:creationId xmlns:a16="http://schemas.microsoft.com/office/drawing/2014/main" xmlns="" id="{3881A96A-D781-4B9B-81BB-AEACB438361D}"/>
              </a:ext>
            </a:extLst>
          </p:cNvPr>
          <p:cNvSpPr/>
          <p:nvPr/>
        </p:nvSpPr>
        <p:spPr>
          <a:xfrm>
            <a:off x="5877302" y="573042"/>
            <a:ext cx="1531830" cy="523220"/>
          </a:xfrm>
          <a:prstGeom prst="rect">
            <a:avLst/>
          </a:prstGeom>
        </p:spPr>
        <p:txBody>
          <a:bodyPr wrap="none">
            <a:spAutoFit/>
          </a:bodyPr>
          <a:lstStyle/>
          <a:p>
            <a:r>
              <a:rPr lang="ru-RU" sz="2800" b="1" kern="0" spc="-120" dirty="0">
                <a:solidFill>
                  <a:schemeClr val="accent1">
                    <a:lumMod val="75000"/>
                  </a:schemeClr>
                </a:solidFill>
                <a:effectLst>
                  <a:outerShdw blurRad="38100" dist="38100" dir="2700000" algn="tl">
                    <a:srgbClr val="000000">
                      <a:alpha val="43137"/>
                    </a:srgbClr>
                  </a:outerShdw>
                </a:effectLst>
                <a:latin typeface="Open Sans Semibold"/>
              </a:rPr>
              <a:t>АРХИВА</a:t>
            </a:r>
            <a:endParaRPr lang="ru-RU" sz="2800" dirty="0">
              <a:solidFill>
                <a:schemeClr val="accent1">
                  <a:lumMod val="75000"/>
                </a:schemeClr>
              </a:solidFill>
              <a:effectLst>
                <a:outerShdw blurRad="38100" dist="38100" dir="2700000" algn="tl">
                  <a:srgbClr val="000000">
                    <a:alpha val="43137"/>
                  </a:srgbClr>
                </a:outerShdw>
              </a:effectLst>
            </a:endParaRPr>
          </a:p>
        </p:txBody>
      </p:sp>
      <p:sp>
        <p:nvSpPr>
          <p:cNvPr id="21" name="Прямоугольник 20">
            <a:extLst>
              <a:ext uri="{FF2B5EF4-FFF2-40B4-BE49-F238E27FC236}">
                <a16:creationId xmlns:a16="http://schemas.microsoft.com/office/drawing/2014/main" xmlns="" id="{F8A6E0D6-7D78-45D6-9FEC-B04AA7D84B57}"/>
              </a:ext>
            </a:extLst>
          </p:cNvPr>
          <p:cNvSpPr/>
          <p:nvPr/>
        </p:nvSpPr>
        <p:spPr>
          <a:xfrm>
            <a:off x="3629629" y="1828685"/>
            <a:ext cx="1884741" cy="461665"/>
          </a:xfrm>
          <a:prstGeom prst="rect">
            <a:avLst/>
          </a:prstGeom>
        </p:spPr>
        <p:txBody>
          <a:bodyPr wrap="square">
            <a:spAutoFit/>
          </a:bodyPr>
          <a:lstStyle/>
          <a:p>
            <a:pPr algn="ctr"/>
            <a:r>
              <a:rPr lang="ru-RU" sz="1200" b="1" kern="0" spc="-120" dirty="0">
                <a:solidFill>
                  <a:schemeClr val="accent1">
                    <a:lumMod val="50000"/>
                  </a:schemeClr>
                </a:solidFill>
                <a:latin typeface="+mj-lt"/>
              </a:rPr>
              <a:t>Желтова </a:t>
            </a:r>
          </a:p>
          <a:p>
            <a:pPr algn="ctr"/>
            <a:r>
              <a:rPr lang="ru-RU" sz="1200" b="1" kern="0" spc="-120" dirty="0">
                <a:solidFill>
                  <a:schemeClr val="accent1">
                    <a:lumMod val="50000"/>
                  </a:schemeClr>
                </a:solidFill>
                <a:latin typeface="+mj-lt"/>
              </a:rPr>
              <a:t>Алла Борисовна </a:t>
            </a:r>
            <a:endParaRPr lang="ru-RU" sz="1200" b="1" dirty="0">
              <a:solidFill>
                <a:schemeClr val="accent1">
                  <a:lumMod val="50000"/>
                </a:schemeClr>
              </a:solidFill>
              <a:latin typeface="+mj-lt"/>
            </a:endParaRPr>
          </a:p>
        </p:txBody>
      </p:sp>
      <p:sp>
        <p:nvSpPr>
          <p:cNvPr id="22" name="Прямоугольник 21">
            <a:extLst>
              <a:ext uri="{FF2B5EF4-FFF2-40B4-BE49-F238E27FC236}">
                <a16:creationId xmlns:a16="http://schemas.microsoft.com/office/drawing/2014/main" xmlns="" id="{6541F26A-87FB-4592-AE08-DF2FC20F516B}"/>
              </a:ext>
            </a:extLst>
          </p:cNvPr>
          <p:cNvSpPr/>
          <p:nvPr/>
        </p:nvSpPr>
        <p:spPr>
          <a:xfrm>
            <a:off x="333961" y="3018591"/>
            <a:ext cx="1884741" cy="461665"/>
          </a:xfrm>
          <a:prstGeom prst="rect">
            <a:avLst/>
          </a:prstGeom>
        </p:spPr>
        <p:txBody>
          <a:bodyPr wrap="square">
            <a:spAutoFit/>
          </a:bodyPr>
          <a:lstStyle/>
          <a:p>
            <a:pPr algn="ctr"/>
            <a:r>
              <a:rPr lang="ru-RU" sz="1200" b="1" kern="0" spc="-120" dirty="0">
                <a:solidFill>
                  <a:schemeClr val="accent1">
                    <a:lumMod val="50000"/>
                  </a:schemeClr>
                </a:solidFill>
                <a:latin typeface="+mj-lt"/>
              </a:rPr>
              <a:t>Варлыгина</a:t>
            </a:r>
          </a:p>
          <a:p>
            <a:pPr algn="ctr"/>
            <a:r>
              <a:rPr lang="ru-RU" sz="1200" b="1" kern="0" spc="-120" dirty="0">
                <a:solidFill>
                  <a:schemeClr val="accent1">
                    <a:lumMod val="50000"/>
                  </a:schemeClr>
                </a:solidFill>
                <a:latin typeface="+mj-lt"/>
              </a:rPr>
              <a:t>Наталья Владимировна</a:t>
            </a:r>
            <a:endParaRPr lang="ru-RU" sz="1200" b="1" dirty="0">
              <a:solidFill>
                <a:schemeClr val="accent1">
                  <a:lumMod val="50000"/>
                </a:schemeClr>
              </a:solidFill>
              <a:latin typeface="+mj-lt"/>
            </a:endParaRPr>
          </a:p>
        </p:txBody>
      </p:sp>
      <p:sp>
        <p:nvSpPr>
          <p:cNvPr id="23" name="Прямоугольник 22">
            <a:extLst>
              <a:ext uri="{FF2B5EF4-FFF2-40B4-BE49-F238E27FC236}">
                <a16:creationId xmlns:a16="http://schemas.microsoft.com/office/drawing/2014/main" xmlns="" id="{D7A4FE58-C541-4991-BFD2-0964F572E490}"/>
              </a:ext>
            </a:extLst>
          </p:cNvPr>
          <p:cNvSpPr/>
          <p:nvPr/>
        </p:nvSpPr>
        <p:spPr>
          <a:xfrm>
            <a:off x="2481044" y="3958788"/>
            <a:ext cx="1884741" cy="461665"/>
          </a:xfrm>
          <a:prstGeom prst="rect">
            <a:avLst/>
          </a:prstGeom>
        </p:spPr>
        <p:txBody>
          <a:bodyPr wrap="square">
            <a:spAutoFit/>
          </a:bodyPr>
          <a:lstStyle/>
          <a:p>
            <a:pPr algn="ctr"/>
            <a:r>
              <a:rPr lang="ru-RU" sz="1200" b="1" kern="0" spc="-120" dirty="0">
                <a:solidFill>
                  <a:schemeClr val="accent1">
                    <a:lumMod val="50000"/>
                  </a:schemeClr>
                </a:solidFill>
                <a:latin typeface="+mj-lt"/>
                <a:cs typeface="Arial" panose="020B0604020202020204" pitchFamily="34" charset="0"/>
              </a:rPr>
              <a:t>Жукова</a:t>
            </a:r>
          </a:p>
          <a:p>
            <a:pPr algn="ctr"/>
            <a:r>
              <a:rPr lang="ru-RU" sz="1200" b="1" kern="0" spc="-120" dirty="0">
                <a:solidFill>
                  <a:schemeClr val="accent1">
                    <a:lumMod val="50000"/>
                  </a:schemeClr>
                </a:solidFill>
                <a:latin typeface="+mj-lt"/>
                <a:cs typeface="Arial" panose="020B0604020202020204" pitchFamily="34" charset="0"/>
              </a:rPr>
              <a:t>Ольга Анатольевна</a:t>
            </a:r>
            <a:endParaRPr lang="ru-RU" sz="1200" b="1" dirty="0">
              <a:solidFill>
                <a:schemeClr val="accent1">
                  <a:lumMod val="50000"/>
                </a:schemeClr>
              </a:solidFill>
              <a:latin typeface="+mj-lt"/>
              <a:cs typeface="Arial" panose="020B0604020202020204" pitchFamily="34" charset="0"/>
            </a:endParaRPr>
          </a:p>
        </p:txBody>
      </p:sp>
      <p:sp>
        <p:nvSpPr>
          <p:cNvPr id="24" name="Прямоугольник 23">
            <a:extLst>
              <a:ext uri="{FF2B5EF4-FFF2-40B4-BE49-F238E27FC236}">
                <a16:creationId xmlns:a16="http://schemas.microsoft.com/office/drawing/2014/main" xmlns="" id="{9EFB6CE0-7F6D-4DC7-B7D0-90C18690CCA8}"/>
              </a:ext>
            </a:extLst>
          </p:cNvPr>
          <p:cNvSpPr/>
          <p:nvPr/>
        </p:nvSpPr>
        <p:spPr>
          <a:xfrm>
            <a:off x="4699117" y="3958789"/>
            <a:ext cx="1884741" cy="461665"/>
          </a:xfrm>
          <a:prstGeom prst="rect">
            <a:avLst/>
          </a:prstGeom>
        </p:spPr>
        <p:txBody>
          <a:bodyPr wrap="square">
            <a:spAutoFit/>
          </a:bodyPr>
          <a:lstStyle/>
          <a:p>
            <a:pPr algn="ctr"/>
            <a:r>
              <a:rPr lang="ru-RU" sz="1200" b="1" kern="0" spc="-120" dirty="0" err="1">
                <a:solidFill>
                  <a:schemeClr val="accent1">
                    <a:lumMod val="50000"/>
                  </a:schemeClr>
                </a:solidFill>
                <a:latin typeface="+mj-lt"/>
              </a:rPr>
              <a:t>Лашнева</a:t>
            </a:r>
            <a:endParaRPr lang="ru-RU" sz="1200" b="1" kern="0" spc="-120" dirty="0">
              <a:solidFill>
                <a:schemeClr val="accent1">
                  <a:lumMod val="50000"/>
                </a:schemeClr>
              </a:solidFill>
              <a:latin typeface="+mj-lt"/>
            </a:endParaRPr>
          </a:p>
          <a:p>
            <a:pPr algn="ctr"/>
            <a:r>
              <a:rPr lang="ru-RU" sz="1200" b="1" kern="0" spc="-120" dirty="0">
                <a:solidFill>
                  <a:schemeClr val="accent1">
                    <a:lumMod val="50000"/>
                  </a:schemeClr>
                </a:solidFill>
                <a:latin typeface="+mj-lt"/>
              </a:rPr>
              <a:t>Юлия Николаевна</a:t>
            </a:r>
            <a:endParaRPr lang="ru-RU" sz="1200" b="1" dirty="0">
              <a:solidFill>
                <a:schemeClr val="accent1">
                  <a:lumMod val="50000"/>
                </a:schemeClr>
              </a:solidFill>
              <a:latin typeface="+mj-lt"/>
            </a:endParaRPr>
          </a:p>
        </p:txBody>
      </p:sp>
      <p:sp>
        <p:nvSpPr>
          <p:cNvPr id="25" name="Прямоугольник 24">
            <a:extLst>
              <a:ext uri="{FF2B5EF4-FFF2-40B4-BE49-F238E27FC236}">
                <a16:creationId xmlns:a16="http://schemas.microsoft.com/office/drawing/2014/main" xmlns="" id="{CDE99217-6CA0-4A93-A438-6692D7BB6912}"/>
              </a:ext>
            </a:extLst>
          </p:cNvPr>
          <p:cNvSpPr/>
          <p:nvPr/>
        </p:nvSpPr>
        <p:spPr>
          <a:xfrm>
            <a:off x="6920537" y="3018591"/>
            <a:ext cx="1884741" cy="461665"/>
          </a:xfrm>
          <a:prstGeom prst="rect">
            <a:avLst/>
          </a:prstGeom>
        </p:spPr>
        <p:txBody>
          <a:bodyPr wrap="square">
            <a:spAutoFit/>
          </a:bodyPr>
          <a:lstStyle/>
          <a:p>
            <a:pPr algn="ctr"/>
            <a:r>
              <a:rPr lang="ru-RU" sz="1200" b="1" dirty="0" err="1">
                <a:solidFill>
                  <a:schemeClr val="accent1">
                    <a:lumMod val="50000"/>
                  </a:schemeClr>
                </a:solidFill>
                <a:latin typeface="+mj-lt"/>
              </a:rPr>
              <a:t>Немтырева</a:t>
            </a:r>
            <a:endParaRPr lang="ru-RU" sz="1200" b="1" dirty="0">
              <a:solidFill>
                <a:schemeClr val="accent1">
                  <a:lumMod val="50000"/>
                </a:schemeClr>
              </a:solidFill>
              <a:latin typeface="+mj-lt"/>
            </a:endParaRPr>
          </a:p>
          <a:p>
            <a:pPr algn="ctr"/>
            <a:r>
              <a:rPr lang="ru-RU" sz="1200" b="1" dirty="0">
                <a:solidFill>
                  <a:schemeClr val="accent1">
                    <a:lumMod val="50000"/>
                  </a:schemeClr>
                </a:solidFill>
                <a:latin typeface="+mj-lt"/>
              </a:rPr>
              <a:t>Юлия Андреевна</a:t>
            </a:r>
          </a:p>
        </p:txBody>
      </p:sp>
      <p:sp>
        <p:nvSpPr>
          <p:cNvPr id="26" name="Прямоугольник 25">
            <a:extLst>
              <a:ext uri="{FF2B5EF4-FFF2-40B4-BE49-F238E27FC236}">
                <a16:creationId xmlns:a16="http://schemas.microsoft.com/office/drawing/2014/main" xmlns="" id="{24C5CC46-8F26-457D-9F63-1A8904BB5F4B}"/>
              </a:ext>
            </a:extLst>
          </p:cNvPr>
          <p:cNvSpPr/>
          <p:nvPr/>
        </p:nvSpPr>
        <p:spPr>
          <a:xfrm>
            <a:off x="249924" y="5943516"/>
            <a:ext cx="1884741" cy="461665"/>
          </a:xfrm>
          <a:prstGeom prst="rect">
            <a:avLst/>
          </a:prstGeom>
        </p:spPr>
        <p:txBody>
          <a:bodyPr wrap="square">
            <a:spAutoFit/>
          </a:bodyPr>
          <a:lstStyle/>
          <a:p>
            <a:pPr algn="ctr"/>
            <a:r>
              <a:rPr lang="ru-RU" sz="1200" b="1" dirty="0">
                <a:solidFill>
                  <a:schemeClr val="accent1">
                    <a:lumMod val="50000"/>
                  </a:schemeClr>
                </a:solidFill>
                <a:latin typeface="+mj-lt"/>
              </a:rPr>
              <a:t>Селиверстова</a:t>
            </a:r>
          </a:p>
          <a:p>
            <a:pPr algn="ctr"/>
            <a:r>
              <a:rPr lang="ru-RU" sz="1200" b="1" dirty="0">
                <a:solidFill>
                  <a:schemeClr val="accent1">
                    <a:lumMod val="50000"/>
                  </a:schemeClr>
                </a:solidFill>
                <a:latin typeface="+mj-lt"/>
              </a:rPr>
              <a:t>Вера Петровна</a:t>
            </a:r>
          </a:p>
        </p:txBody>
      </p:sp>
      <p:sp>
        <p:nvSpPr>
          <p:cNvPr id="27" name="Прямоугольник 26">
            <a:extLst>
              <a:ext uri="{FF2B5EF4-FFF2-40B4-BE49-F238E27FC236}">
                <a16:creationId xmlns:a16="http://schemas.microsoft.com/office/drawing/2014/main" xmlns="" id="{BADEF876-E102-4D92-B5C8-B0FAAEB5065F}"/>
              </a:ext>
            </a:extLst>
          </p:cNvPr>
          <p:cNvSpPr/>
          <p:nvPr/>
        </p:nvSpPr>
        <p:spPr>
          <a:xfrm>
            <a:off x="6920537" y="6006930"/>
            <a:ext cx="1884741" cy="461665"/>
          </a:xfrm>
          <a:prstGeom prst="rect">
            <a:avLst/>
          </a:prstGeom>
        </p:spPr>
        <p:txBody>
          <a:bodyPr wrap="square">
            <a:spAutoFit/>
          </a:bodyPr>
          <a:lstStyle/>
          <a:p>
            <a:pPr algn="ctr"/>
            <a:r>
              <a:rPr lang="ru-RU" sz="1200" b="1" kern="0" spc="-120" dirty="0">
                <a:solidFill>
                  <a:schemeClr val="accent1">
                    <a:lumMod val="50000"/>
                  </a:schemeClr>
                </a:solidFill>
                <a:latin typeface="+mj-lt"/>
              </a:rPr>
              <a:t>Генералова</a:t>
            </a:r>
          </a:p>
          <a:p>
            <a:pPr algn="ctr"/>
            <a:r>
              <a:rPr lang="ru-RU" sz="1200" b="1" kern="0" spc="-120" dirty="0">
                <a:solidFill>
                  <a:schemeClr val="accent1">
                    <a:lumMod val="50000"/>
                  </a:schemeClr>
                </a:solidFill>
                <a:latin typeface="+mj-lt"/>
              </a:rPr>
              <a:t>Анастасия </a:t>
            </a:r>
            <a:r>
              <a:rPr lang="ru-RU" sz="1200" b="1" kern="0" spc="-120" dirty="0" err="1">
                <a:solidFill>
                  <a:schemeClr val="accent1">
                    <a:lumMod val="50000"/>
                  </a:schemeClr>
                </a:solidFill>
                <a:latin typeface="+mj-lt"/>
              </a:rPr>
              <a:t>Феодосеевна</a:t>
            </a:r>
            <a:endParaRPr lang="ru-RU" sz="1200" b="1" dirty="0">
              <a:solidFill>
                <a:schemeClr val="accent1">
                  <a:lumMod val="50000"/>
                </a:schemeClr>
              </a:solidFill>
              <a:latin typeface="+mj-lt"/>
            </a:endParaRPr>
          </a:p>
        </p:txBody>
      </p:sp>
      <p:sp>
        <p:nvSpPr>
          <p:cNvPr id="28" name="Прямоугольник 27">
            <a:extLst>
              <a:ext uri="{FF2B5EF4-FFF2-40B4-BE49-F238E27FC236}">
                <a16:creationId xmlns:a16="http://schemas.microsoft.com/office/drawing/2014/main" xmlns="" id="{A8BCC4BB-A3F2-4D37-9633-C3EC371399EE}"/>
              </a:ext>
            </a:extLst>
          </p:cNvPr>
          <p:cNvSpPr/>
          <p:nvPr/>
        </p:nvSpPr>
        <p:spPr>
          <a:xfrm>
            <a:off x="3552172" y="6312363"/>
            <a:ext cx="2039651" cy="461665"/>
          </a:xfrm>
          <a:prstGeom prst="rect">
            <a:avLst/>
          </a:prstGeom>
        </p:spPr>
        <p:txBody>
          <a:bodyPr wrap="square">
            <a:spAutoFit/>
          </a:bodyPr>
          <a:lstStyle/>
          <a:p>
            <a:pPr algn="ctr"/>
            <a:r>
              <a:rPr lang="ru-RU" sz="1200" b="1" dirty="0">
                <a:solidFill>
                  <a:schemeClr val="accent1">
                    <a:lumMod val="50000"/>
                  </a:schemeClr>
                </a:solidFill>
                <a:latin typeface="+mj-lt"/>
              </a:rPr>
              <a:t>Буркова</a:t>
            </a:r>
          </a:p>
          <a:p>
            <a:pPr algn="ctr"/>
            <a:r>
              <a:rPr lang="ru-RU" sz="1200" b="1" dirty="0">
                <a:solidFill>
                  <a:schemeClr val="accent1">
                    <a:lumMod val="50000"/>
                  </a:schemeClr>
                </a:solidFill>
                <a:latin typeface="+mj-lt"/>
              </a:rPr>
              <a:t>Валентина Модестовна</a:t>
            </a:r>
          </a:p>
        </p:txBody>
      </p:sp>
    </p:spTree>
    <p:extLst>
      <p:ext uri="{BB962C8B-B14F-4D97-AF65-F5344CB8AC3E}">
        <p14:creationId xmlns:p14="http://schemas.microsoft.com/office/powerpoint/2010/main" xmlns="" val="447409901"/>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xmlns="" id="{BB80B029-6E8B-44C4-ABC8-60BD43B0AA1A}"/>
              </a:ext>
            </a:extLst>
          </p:cNvPr>
          <p:cNvSpPr>
            <a:spLocks noGrp="1"/>
          </p:cNvSpPr>
          <p:nvPr>
            <p:ph type="title"/>
          </p:nvPr>
        </p:nvSpPr>
        <p:spPr>
          <a:xfrm>
            <a:off x="719709" y="163764"/>
            <a:ext cx="8038323" cy="1446243"/>
          </a:xfrm>
        </p:spPr>
        <p:txBody>
          <a:bodyPr>
            <a:normAutofit/>
          </a:bodyPr>
          <a:lstStyle/>
          <a:p>
            <a:pPr algn="ctr" defTabSz="914377" fontAlgn="base">
              <a:lnSpc>
                <a:spcPct val="100000"/>
              </a:lnSpc>
              <a:spcAft>
                <a:spcPct val="0"/>
              </a:spcAft>
              <a:defRPr/>
            </a:pPr>
            <a:r>
              <a:rPr lang="ru-RU" spc="0" dirty="0">
                <a:solidFill>
                  <a:schemeClr val="tx1">
                    <a:lumMod val="50000"/>
                    <a:lumOff val="50000"/>
                  </a:schemeClr>
                </a:solidFill>
                <a:effectLst>
                  <a:outerShdw blurRad="38100" dist="38100" dir="2700000" algn="tl">
                    <a:srgbClr val="000000">
                      <a:alpha val="43137"/>
                    </a:srgbClr>
                  </a:outerShdw>
                </a:effectLst>
              </a:rPr>
              <a:t>Деятельность Архива направлена на реализацию </a:t>
            </a:r>
            <a:br>
              <a:rPr lang="ru-RU" spc="0" dirty="0">
                <a:solidFill>
                  <a:schemeClr val="tx1">
                    <a:lumMod val="50000"/>
                    <a:lumOff val="50000"/>
                  </a:schemeClr>
                </a:solidFill>
                <a:effectLst>
                  <a:outerShdw blurRad="38100" dist="38100" dir="2700000" algn="tl">
                    <a:srgbClr val="000000">
                      <a:alpha val="43137"/>
                    </a:srgbClr>
                  </a:outerShdw>
                </a:effectLst>
              </a:rPr>
            </a:br>
            <a:r>
              <a:rPr lang="ru-RU" spc="0" dirty="0">
                <a:solidFill>
                  <a:schemeClr val="tx1">
                    <a:lumMod val="50000"/>
                    <a:lumOff val="50000"/>
                  </a:schemeClr>
                </a:solidFill>
                <a:effectLst>
                  <a:outerShdw blurRad="38100" dist="38100" dir="2700000" algn="tl">
                    <a:srgbClr val="000000">
                      <a:alpha val="43137"/>
                    </a:srgbClr>
                  </a:outerShdw>
                </a:effectLst>
              </a:rPr>
              <a:t>приоритетных задач в сфере архивного дела и на сохранение достигнутых показателей:</a:t>
            </a:r>
            <a:endParaRPr lang="ru-RU" dirty="0">
              <a:solidFill>
                <a:schemeClr val="tx1">
                  <a:lumMod val="50000"/>
                  <a:lumOff val="50000"/>
                </a:schemeClr>
              </a:solidFill>
              <a:effectLst>
                <a:outerShdw blurRad="38100" dist="38100" dir="2700000" algn="tl">
                  <a:srgbClr val="000000">
                    <a:alpha val="43137"/>
                  </a:srgbClr>
                </a:outerShdw>
              </a:effectLst>
            </a:endParaRPr>
          </a:p>
        </p:txBody>
      </p:sp>
      <p:pic>
        <p:nvPicPr>
          <p:cNvPr id="50" name="Picture 2">
            <a:extLst>
              <a:ext uri="{FF2B5EF4-FFF2-40B4-BE49-F238E27FC236}">
                <a16:creationId xmlns:a16="http://schemas.microsoft.com/office/drawing/2014/main" xmlns="" id="{E6D13AEB-D704-4289-B308-D3DE98C86707}"/>
              </a:ext>
            </a:extLst>
          </p:cNvPr>
          <p:cNvPicPr>
            <a:picLocks noChangeAspect="1" noChangeArrowheads="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r="3309"/>
          <a:stretch/>
        </p:blipFill>
        <p:spPr bwMode="auto">
          <a:xfrm>
            <a:off x="4452729" y="1665659"/>
            <a:ext cx="4691271" cy="485185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a:extLst>
              <a:ext uri="{FF2B5EF4-FFF2-40B4-BE49-F238E27FC236}">
                <a16:creationId xmlns:a16="http://schemas.microsoft.com/office/drawing/2014/main" xmlns="" id="{3A82F839-81F4-43F5-8303-89B131A5C171}"/>
              </a:ext>
            </a:extLst>
          </p:cNvPr>
          <p:cNvSpPr/>
          <p:nvPr/>
        </p:nvSpPr>
        <p:spPr>
          <a:xfrm>
            <a:off x="503582" y="2098785"/>
            <a:ext cx="4147931" cy="830997"/>
          </a:xfrm>
          <a:prstGeom prst="rect">
            <a:avLst/>
          </a:prstGeom>
        </p:spPr>
        <p:txBody>
          <a:bodyPr wrap="square">
            <a:spAutoFit/>
          </a:bodyPr>
          <a:lstStyle/>
          <a:p>
            <a:r>
              <a:rPr lang="ru-RU" altLang="ru-RU" sz="1600" b="1" dirty="0">
                <a:solidFill>
                  <a:schemeClr val="bg2">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обеспечение  сохранности архивных документов  и  создание условий  их хранения  на всех видах  носителей</a:t>
            </a:r>
          </a:p>
        </p:txBody>
      </p:sp>
      <p:sp>
        <p:nvSpPr>
          <p:cNvPr id="51" name="Прямоугольник 50">
            <a:extLst>
              <a:ext uri="{FF2B5EF4-FFF2-40B4-BE49-F238E27FC236}">
                <a16:creationId xmlns:a16="http://schemas.microsoft.com/office/drawing/2014/main" xmlns="" id="{071860CE-C575-4A14-88B4-4C218E23EB32}"/>
              </a:ext>
            </a:extLst>
          </p:cNvPr>
          <p:cNvSpPr/>
          <p:nvPr/>
        </p:nvSpPr>
        <p:spPr>
          <a:xfrm>
            <a:off x="510208" y="3366804"/>
            <a:ext cx="4147931" cy="584775"/>
          </a:xfrm>
          <a:prstGeom prst="rect">
            <a:avLst/>
          </a:prstGeom>
        </p:spPr>
        <p:txBody>
          <a:bodyPr wrap="square">
            <a:spAutoFit/>
          </a:bodyPr>
          <a:lstStyle/>
          <a:p>
            <a:r>
              <a:rPr lang="ru-RU" altLang="ru-RU" sz="1600" b="1" dirty="0">
                <a:solidFill>
                  <a:schemeClr val="bg2">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эффективное  внедрение автоматизированных технологий</a:t>
            </a:r>
          </a:p>
        </p:txBody>
      </p:sp>
      <p:sp>
        <p:nvSpPr>
          <p:cNvPr id="5" name="Прямоугольник 4">
            <a:extLst>
              <a:ext uri="{FF2B5EF4-FFF2-40B4-BE49-F238E27FC236}">
                <a16:creationId xmlns:a16="http://schemas.microsoft.com/office/drawing/2014/main" xmlns="" id="{4B074501-9A23-4277-BE49-CBEE1001D371}"/>
              </a:ext>
            </a:extLst>
          </p:cNvPr>
          <p:cNvSpPr/>
          <p:nvPr/>
        </p:nvSpPr>
        <p:spPr>
          <a:xfrm>
            <a:off x="510208" y="4305785"/>
            <a:ext cx="4181061" cy="830997"/>
          </a:xfrm>
          <a:prstGeom prst="rect">
            <a:avLst/>
          </a:prstGeom>
        </p:spPr>
        <p:txBody>
          <a:bodyPr wrap="square">
            <a:spAutoFit/>
          </a:bodyPr>
          <a:lstStyle/>
          <a:p>
            <a:r>
              <a:rPr lang="ru-RU" altLang="ru-RU" sz="1600" b="1" dirty="0">
                <a:solidFill>
                  <a:schemeClr val="bg2">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обеспечение выполнения показателей качества и количества услуг</a:t>
            </a:r>
            <a:endParaRPr lang="ru-RU" sz="1600" dirty="0">
              <a:solidFill>
                <a:schemeClr val="bg2">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 name="Прямоугольник 5">
            <a:extLst>
              <a:ext uri="{FF2B5EF4-FFF2-40B4-BE49-F238E27FC236}">
                <a16:creationId xmlns:a16="http://schemas.microsoft.com/office/drawing/2014/main" xmlns="" id="{1B4EE48A-728F-4DFD-8682-A66F1E74AE51}"/>
              </a:ext>
            </a:extLst>
          </p:cNvPr>
          <p:cNvSpPr/>
          <p:nvPr/>
        </p:nvSpPr>
        <p:spPr>
          <a:xfrm>
            <a:off x="503582" y="5291288"/>
            <a:ext cx="4101549" cy="1323439"/>
          </a:xfrm>
          <a:prstGeom prst="rect">
            <a:avLst/>
          </a:prstGeom>
        </p:spPr>
        <p:txBody>
          <a:bodyPr wrap="square">
            <a:spAutoFit/>
          </a:bodyPr>
          <a:lstStyle/>
          <a:p>
            <a:r>
              <a:rPr lang="ru-RU" altLang="ru-RU" sz="1600" b="1" dirty="0">
                <a:solidFill>
                  <a:schemeClr val="bg2">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повышение информационного потенциала архивных документов и уровня доступности архивной информации посредством сети Интернет</a:t>
            </a:r>
            <a:endParaRPr lang="ru-RU" sz="1600" dirty="0">
              <a:solidFill>
                <a:schemeClr val="bg2">
                  <a:lumMod val="9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0242" name="Picture 2" descr="http://cdn.onlinewebfonts.com/svg/img_190618.png">
            <a:extLst>
              <a:ext uri="{FF2B5EF4-FFF2-40B4-BE49-F238E27FC236}">
                <a16:creationId xmlns:a16="http://schemas.microsoft.com/office/drawing/2014/main" xmlns="" id="{06977B2F-421C-4730-902A-DB07B1DCA89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5208886" y="5690902"/>
            <a:ext cx="655984" cy="655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248" name="Picture 8" descr="https://optica-lux.ru/assets/templates/images/lenses-glasses/img_474408.png">
            <a:extLst>
              <a:ext uri="{FF2B5EF4-FFF2-40B4-BE49-F238E27FC236}">
                <a16:creationId xmlns:a16="http://schemas.microsoft.com/office/drawing/2014/main" xmlns="" id="{20D6C759-9115-4826-A25E-2165A6936E9E}"/>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H="1">
            <a:off x="5247738" y="3447920"/>
            <a:ext cx="535147" cy="621463"/>
          </a:xfrm>
          <a:prstGeom prst="rect">
            <a:avLst/>
          </a:prstGeom>
          <a:noFill/>
          <a:extLst>
            <a:ext uri="{909E8E84-426E-40DD-AFC4-6F175D3DCCD1}">
              <a14:hiddenFill xmlns:a14="http://schemas.microsoft.com/office/drawing/2010/main" xmlns="">
                <a:solidFill>
                  <a:srgbClr val="FFFFFF"/>
                </a:solidFill>
              </a14:hiddenFill>
            </a:ext>
          </a:extLst>
        </p:spPr>
      </p:pic>
      <p:pic>
        <p:nvPicPr>
          <p:cNvPr id="10252" name="Picture 12" descr="http://mfc-ipoteka.ru/wp-content/uploads/2016/11/document-clipart-cliparti1_document-clipart_08.png">
            <a:extLst>
              <a:ext uri="{FF2B5EF4-FFF2-40B4-BE49-F238E27FC236}">
                <a16:creationId xmlns:a16="http://schemas.microsoft.com/office/drawing/2014/main" xmlns="" id="{7178FE28-08CA-4946-817B-6E1D2E13BE9C}"/>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257698" y="2322517"/>
            <a:ext cx="565511" cy="580976"/>
          </a:xfrm>
          <a:prstGeom prst="rect">
            <a:avLst/>
          </a:prstGeom>
          <a:noFill/>
          <a:extLst>
            <a:ext uri="{909E8E84-426E-40DD-AFC4-6F175D3DCCD1}">
              <a14:hiddenFill xmlns:a14="http://schemas.microsoft.com/office/drawing/2010/main" xmlns="">
                <a:solidFill>
                  <a:srgbClr val="FFFFFF"/>
                </a:solidFill>
              </a14:hiddenFill>
            </a:ext>
          </a:extLst>
        </p:spPr>
      </p:pic>
      <p:pic>
        <p:nvPicPr>
          <p:cNvPr id="10254" name="Picture 14" descr="https://finanziamentiblog.files.wordpress.com/2013/03/consulenza2.png">
            <a:extLst>
              <a:ext uri="{FF2B5EF4-FFF2-40B4-BE49-F238E27FC236}">
                <a16:creationId xmlns:a16="http://schemas.microsoft.com/office/drawing/2014/main" xmlns="" id="{A7037055-C34A-4A63-A0B6-E484DBD40829}"/>
              </a:ext>
            </a:extLst>
          </p:cNvPr>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5193081" y="4535483"/>
            <a:ext cx="687595" cy="6012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0848461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S1490028">
            <a:extLst>
              <a:ext uri="{FF2B5EF4-FFF2-40B4-BE49-F238E27FC236}">
                <a16:creationId xmlns:a16="http://schemas.microsoft.com/office/drawing/2014/main" xmlns="" id="{AAA8355B-96F5-4A11-B441-8AE5C403B935}"/>
              </a:ext>
            </a:extLst>
          </p:cNvPr>
          <p:cNvPicPr/>
          <p:nvPr/>
        </p:nvPicPr>
        <p:blipFill>
          <a:blip r:embed="rId2" cstate="print"/>
          <a:srcRect/>
          <a:stretch>
            <a:fillRect/>
          </a:stretch>
        </p:blipFill>
        <p:spPr bwMode="auto">
          <a:xfrm rot="2395874">
            <a:off x="6592809" y="2518728"/>
            <a:ext cx="1790246" cy="2931975"/>
          </a:xfrm>
          <a:prstGeom prst="rect">
            <a:avLst/>
          </a:prstGeom>
          <a:noFill/>
          <a:ln w="38100">
            <a:solidFill>
              <a:schemeClr val="bg2">
                <a:lumMod val="90000"/>
              </a:schemeClr>
            </a:solidFill>
            <a:miter lim="800000"/>
            <a:headEnd/>
            <a:tailEnd/>
          </a:ln>
          <a:effectLst>
            <a:outerShdw blurRad="63500" sx="102000" sy="102000" algn="ctr" rotWithShape="0">
              <a:prstClr val="black">
                <a:alpha val="40000"/>
              </a:prstClr>
            </a:outerShdw>
          </a:effectLst>
        </p:spPr>
      </p:pic>
      <p:sp>
        <p:nvSpPr>
          <p:cNvPr id="2" name="Заголовок 1">
            <a:extLst>
              <a:ext uri="{FF2B5EF4-FFF2-40B4-BE49-F238E27FC236}">
                <a16:creationId xmlns:a16="http://schemas.microsoft.com/office/drawing/2014/main" xmlns="" id="{CC4218CF-D029-4E70-81F8-1E24D3C70312}"/>
              </a:ext>
            </a:extLst>
          </p:cNvPr>
          <p:cNvSpPr>
            <a:spLocks noGrp="1"/>
          </p:cNvSpPr>
          <p:nvPr>
            <p:ph type="title"/>
          </p:nvPr>
        </p:nvSpPr>
        <p:spPr>
          <a:xfrm>
            <a:off x="552838" y="109967"/>
            <a:ext cx="8038322" cy="1446243"/>
          </a:xfrm>
        </p:spPr>
        <p:txBody>
          <a:bodyPr/>
          <a:lstStyle/>
          <a:p>
            <a:pPr algn="ctr"/>
            <a:r>
              <a:rPr lang="ru-RU" dirty="0">
                <a:solidFill>
                  <a:schemeClr val="tx1">
                    <a:lumMod val="50000"/>
                    <a:lumOff val="50000"/>
                  </a:schemeClr>
                </a:solidFill>
                <a:effectLst>
                  <a:outerShdw blurRad="38100" dist="38100" dir="2700000" algn="tl">
                    <a:srgbClr val="000000">
                      <a:alpha val="43137"/>
                    </a:srgbClr>
                  </a:outerShdw>
                </a:effectLst>
              </a:rPr>
              <a:t>ИТОГИ       ДОСТИЖЕНИЯ       ПОКАЗАТЕЛИ </a:t>
            </a:r>
            <a:r>
              <a:rPr lang="ru-RU" dirty="0"/>
              <a:t/>
            </a:r>
            <a:br>
              <a:rPr lang="ru-RU" dirty="0"/>
            </a:br>
            <a:endParaRPr lang="ru-RU" dirty="0"/>
          </a:p>
        </p:txBody>
      </p:sp>
      <p:pic>
        <p:nvPicPr>
          <p:cNvPr id="17" name="Picture 8" descr="DSC01325">
            <a:extLst>
              <a:ext uri="{FF2B5EF4-FFF2-40B4-BE49-F238E27FC236}">
                <a16:creationId xmlns:a16="http://schemas.microsoft.com/office/drawing/2014/main" xmlns="" id="{40F5AA9D-F9EB-4B1D-BFF0-2BD6A06774D7}"/>
              </a:ext>
            </a:extLst>
          </p:cNvPr>
          <p:cNvPicPr>
            <a:picLocks noChangeAspect="1" noChangeArrowheads="1"/>
          </p:cNvPicPr>
          <p:nvPr/>
        </p:nvPicPr>
        <p:blipFill rotWithShape="1">
          <a:blip r:embed="rId3" cstate="print">
            <a:lum bright="4000"/>
            <a:extLst>
              <a:ext uri="{28A0092B-C50C-407E-A947-70E740481C1C}">
                <a14:useLocalDpi xmlns:a14="http://schemas.microsoft.com/office/drawing/2010/main" xmlns="" val="0"/>
              </a:ext>
            </a:extLst>
          </a:blip>
          <a:srcRect l="25121" r="31723"/>
          <a:stretch/>
        </p:blipFill>
        <p:spPr bwMode="auto">
          <a:xfrm rot="19227271">
            <a:off x="757206" y="2520404"/>
            <a:ext cx="1790246" cy="2931973"/>
          </a:xfrm>
          <a:prstGeom prst="rect">
            <a:avLst/>
          </a:prstGeom>
          <a:noFill/>
          <a:ln w="38100">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13" name="Picture 5" descr="DSC01316">
            <a:extLst>
              <a:ext uri="{FF2B5EF4-FFF2-40B4-BE49-F238E27FC236}">
                <a16:creationId xmlns:a16="http://schemas.microsoft.com/office/drawing/2014/main" xmlns="" id="{17AF0EE0-5A1A-4C2D-AA32-EC0DB08368F2}"/>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9420" r="6509"/>
          <a:stretch/>
        </p:blipFill>
        <p:spPr bwMode="auto">
          <a:xfrm rot="20381962">
            <a:off x="2263038" y="1698272"/>
            <a:ext cx="1792364" cy="2931973"/>
          </a:xfrm>
          <a:prstGeom prst="rect">
            <a:avLst/>
          </a:prstGeom>
          <a:noFill/>
          <a:ln w="57150">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8" name="Рисунок 7">
            <a:extLst>
              <a:ext uri="{FF2B5EF4-FFF2-40B4-BE49-F238E27FC236}">
                <a16:creationId xmlns:a16="http://schemas.microsoft.com/office/drawing/2014/main" xmlns="" id="{6214AC05-C6C5-4045-8570-DC58F381C78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116964">
            <a:off x="5147146" y="1654145"/>
            <a:ext cx="1790246" cy="2931974"/>
          </a:xfrm>
          <a:prstGeom prst="rect">
            <a:avLst/>
          </a:prstGeom>
          <a:ln w="38100">
            <a:solidFill>
              <a:schemeClr val="bg2">
                <a:lumMod val="90000"/>
              </a:schemeClr>
            </a:solidFill>
          </a:ln>
          <a:effectLst>
            <a:outerShdw blurRad="63500" sx="102000" sy="102000" algn="ctr" rotWithShape="0">
              <a:prstClr val="black">
                <a:alpha val="40000"/>
              </a:prstClr>
            </a:outerShdw>
          </a:effectLst>
        </p:spPr>
      </p:pic>
      <p:pic>
        <p:nvPicPr>
          <p:cNvPr id="6" name="Рисунок 5">
            <a:extLst>
              <a:ext uri="{FF2B5EF4-FFF2-40B4-BE49-F238E27FC236}">
                <a16:creationId xmlns:a16="http://schemas.microsoft.com/office/drawing/2014/main" xmlns="" id="{FD224341-1827-4216-9FEB-316137AC4C95}"/>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676876" y="1322426"/>
            <a:ext cx="1790246" cy="3129784"/>
          </a:xfrm>
          <a:prstGeom prst="rect">
            <a:avLst/>
          </a:prstGeom>
          <a:ln w="38100">
            <a:solidFill>
              <a:schemeClr val="bg2">
                <a:lumMod val="90000"/>
              </a:schemeClr>
            </a:solidFill>
          </a:ln>
          <a:effectLst>
            <a:outerShdw blurRad="63500" sx="102000" sy="102000" algn="ctr" rotWithShape="0">
              <a:prstClr val="black">
                <a:alpha val="40000"/>
              </a:prstClr>
            </a:outerShdw>
          </a:effectLst>
        </p:spPr>
      </p:pic>
      <p:pic>
        <p:nvPicPr>
          <p:cNvPr id="10" name="Рисунок 9" descr="C:\Users\user-pc\Desktop\для Презентации\Встречи\2018\20180913_165228.jpg"/>
          <p:cNvPicPr/>
          <p:nvPr/>
        </p:nvPicPr>
        <p:blipFill>
          <a:blip r:embed="rId7" cstate="print"/>
          <a:srcRect l="9620" r="6167"/>
          <a:stretch>
            <a:fillRect/>
          </a:stretch>
        </p:blipFill>
        <p:spPr bwMode="auto">
          <a:xfrm>
            <a:off x="3038011" y="4127863"/>
            <a:ext cx="3484709" cy="2255520"/>
          </a:xfrm>
          <a:prstGeom prst="rect">
            <a:avLst/>
          </a:prstGeom>
          <a:noFill/>
          <a:ln w="38100">
            <a:solidFill>
              <a:schemeClr val="bg2"/>
            </a:solid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xmlns="" val="381766736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ADC0D61-7750-4BC1-9C61-4D838AFF0DD1}"/>
              </a:ext>
            </a:extLst>
          </p:cNvPr>
          <p:cNvSpPr>
            <a:spLocks noGrp="1"/>
          </p:cNvSpPr>
          <p:nvPr>
            <p:ph type="title"/>
          </p:nvPr>
        </p:nvSpPr>
        <p:spPr>
          <a:xfrm>
            <a:off x="552839" y="0"/>
            <a:ext cx="8038322" cy="1446243"/>
          </a:xfrm>
        </p:spPr>
        <p:txBody>
          <a:bodyPr/>
          <a:lstStyle/>
          <a:p>
            <a:pPr algn="ctr"/>
            <a:r>
              <a:rPr lang="ru-RU" dirty="0"/>
              <a:t>Обеспечение  сохранности архивных  фондов</a:t>
            </a:r>
          </a:p>
        </p:txBody>
      </p:sp>
      <p:sp>
        <p:nvSpPr>
          <p:cNvPr id="4" name="Текст 3">
            <a:extLst>
              <a:ext uri="{FF2B5EF4-FFF2-40B4-BE49-F238E27FC236}">
                <a16:creationId xmlns:a16="http://schemas.microsoft.com/office/drawing/2014/main" xmlns="" id="{B8CB3A2C-CB83-4C99-9D93-F4C891DDB2EC}"/>
              </a:ext>
            </a:extLst>
          </p:cNvPr>
          <p:cNvSpPr>
            <a:spLocks noGrp="1"/>
          </p:cNvSpPr>
          <p:nvPr>
            <p:ph type="body" sz="quarter" idx="26"/>
          </p:nvPr>
        </p:nvSpPr>
        <p:spPr>
          <a:xfrm>
            <a:off x="552838" y="1446243"/>
            <a:ext cx="4019161" cy="3364296"/>
          </a:xfrm>
        </p:spPr>
        <p:txBody>
          <a:bodyPr>
            <a:normAutofit lnSpcReduction="10000"/>
          </a:bodyPr>
          <a:lstStyle/>
          <a:p>
            <a:pPr>
              <a:buFont typeface="Wingdings" panose="05000000000000000000" pitchFamily="2" charset="2"/>
              <a:buChar char="Ø"/>
            </a:pPr>
            <a:r>
              <a:rPr lang="ru-RU" sz="2000" b="1" dirty="0"/>
              <a:t> Соблюдение режимов:</a:t>
            </a:r>
          </a:p>
          <a:p>
            <a:r>
              <a:rPr lang="ru-RU" sz="2000" b="1" dirty="0"/>
              <a:t>охранного, </a:t>
            </a:r>
          </a:p>
          <a:p>
            <a:pPr marL="0" indent="0">
              <a:buNone/>
            </a:pPr>
            <a:r>
              <a:rPr lang="ru-RU" sz="2000" b="1" dirty="0"/>
              <a:t>противопожарного, </a:t>
            </a:r>
          </a:p>
          <a:p>
            <a:pPr marL="0" indent="0">
              <a:buNone/>
            </a:pPr>
            <a:r>
              <a:rPr lang="ru-RU" sz="2000" b="1" dirty="0"/>
              <a:t>санитарно-гигиенического, </a:t>
            </a:r>
          </a:p>
          <a:p>
            <a:pPr marL="0" indent="0">
              <a:buNone/>
            </a:pPr>
            <a:r>
              <a:rPr lang="ru-RU" sz="2000" b="1" dirty="0"/>
              <a:t>температурно-влажного </a:t>
            </a:r>
          </a:p>
          <a:p>
            <a:pPr marL="0" indent="0">
              <a:buNone/>
            </a:pPr>
            <a:r>
              <a:rPr lang="ru-RU" sz="2000" b="1" dirty="0"/>
              <a:t>светового.</a:t>
            </a:r>
          </a:p>
        </p:txBody>
      </p:sp>
      <p:sp>
        <p:nvSpPr>
          <p:cNvPr id="6" name="Прямоугольник 5">
            <a:extLst>
              <a:ext uri="{FF2B5EF4-FFF2-40B4-BE49-F238E27FC236}">
                <a16:creationId xmlns:a16="http://schemas.microsoft.com/office/drawing/2014/main" xmlns="" id="{16B3EE11-85F5-49E3-9038-64676D07A0F5}"/>
              </a:ext>
            </a:extLst>
          </p:cNvPr>
          <p:cNvSpPr/>
          <p:nvPr/>
        </p:nvSpPr>
        <p:spPr>
          <a:xfrm>
            <a:off x="552838" y="5011647"/>
            <a:ext cx="7390421" cy="707886"/>
          </a:xfrm>
          <a:prstGeom prst="rect">
            <a:avLst/>
          </a:prstGeom>
        </p:spPr>
        <p:txBody>
          <a:bodyPr wrap="none">
            <a:spAutoFit/>
          </a:bodyPr>
          <a:lstStyle/>
          <a:p>
            <a:pPr marL="342900" indent="-342900">
              <a:buFont typeface="Wingdings" panose="05000000000000000000" pitchFamily="2" charset="2"/>
              <a:buChar char="Ø"/>
            </a:pPr>
            <a:r>
              <a:rPr lang="ru-RU" sz="2000" b="1"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rPr>
              <a:t>Проверка наличия и состояния архивных документов.</a:t>
            </a:r>
          </a:p>
          <a:p>
            <a:r>
              <a:rPr lang="ru-RU" sz="2000" b="1" dirty="0">
                <a:solidFill>
                  <a:srgbClr val="FFFFFF"/>
                </a:solidFill>
              </a:rPr>
              <a:t>      </a:t>
            </a:r>
            <a:r>
              <a:rPr lang="ru-RU" b="1" i="1" dirty="0">
                <a:solidFill>
                  <a:schemeClr val="bg2"/>
                </a:solidFill>
              </a:rPr>
              <a:t>В среднем Архив ежегодно проверяет до  9500 ед.хр.</a:t>
            </a:r>
            <a:endParaRPr lang="ru-RU" dirty="0">
              <a:solidFill>
                <a:schemeClr val="bg2"/>
              </a:solidFill>
            </a:endParaRPr>
          </a:p>
        </p:txBody>
      </p:sp>
      <p:pic>
        <p:nvPicPr>
          <p:cNvPr id="5" name="Рисунок 4">
            <a:extLst>
              <a:ext uri="{FF2B5EF4-FFF2-40B4-BE49-F238E27FC236}">
                <a16:creationId xmlns:a16="http://schemas.microsoft.com/office/drawing/2014/main" xmlns="" id="{6C0F701A-221A-4B65-A8CD-645C5A2B2C4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248048" y="1842515"/>
            <a:ext cx="4572001" cy="2571751"/>
          </a:xfrm>
          <a:prstGeom prst="rect">
            <a:avLst/>
          </a:prstGeom>
        </p:spPr>
      </p:pic>
      <p:pic>
        <p:nvPicPr>
          <p:cNvPr id="7" name="Рисунок 6" descr="I:\Фото архив\Работа архива\DSC01298.JPG"/>
          <p:cNvPicPr/>
          <p:nvPr/>
        </p:nvPicPr>
        <p:blipFill>
          <a:blip r:embed="rId3" cstate="print"/>
          <a:srcRect t="25214"/>
          <a:stretch>
            <a:fillRect/>
          </a:stretch>
        </p:blipFill>
        <p:spPr bwMode="auto">
          <a:xfrm>
            <a:off x="4215152" y="1840748"/>
            <a:ext cx="4604897" cy="2573518"/>
          </a:xfrm>
          <a:prstGeom prst="rect">
            <a:avLst/>
          </a:prstGeom>
          <a:noFill/>
          <a:ln w="57150">
            <a:solidFill>
              <a:schemeClr val="bg2"/>
            </a:solid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xmlns="" val="99651867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100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77FC429F-72C6-4341-940B-8B43548E5BF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8793" y="295941"/>
            <a:ext cx="2794958" cy="1573518"/>
          </a:xfrm>
          <a:prstGeom prst="rect">
            <a:avLst/>
          </a:prstGeom>
          <a:solidFill>
            <a:schemeClr val="bg1">
              <a:lumMod val="90000"/>
            </a:schemeClr>
          </a:solidFill>
          <a:ln w="38100">
            <a:solidFill>
              <a:schemeClr val="bg1"/>
            </a:solidFill>
          </a:ln>
        </p:spPr>
      </p:pic>
      <p:pic>
        <p:nvPicPr>
          <p:cNvPr id="8" name="Рисунок 7">
            <a:extLst>
              <a:ext uri="{FF2B5EF4-FFF2-40B4-BE49-F238E27FC236}">
                <a16:creationId xmlns:a16="http://schemas.microsoft.com/office/drawing/2014/main" xmlns="" id="{7600DA5A-BC82-4FA4-AA9A-9DE80540062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5092" y="2102306"/>
            <a:ext cx="2797366" cy="1573518"/>
          </a:xfrm>
          <a:prstGeom prst="rect">
            <a:avLst/>
          </a:prstGeom>
          <a:ln w="38100">
            <a:solidFill>
              <a:schemeClr val="bg2"/>
            </a:solidFill>
          </a:ln>
        </p:spPr>
      </p:pic>
      <p:pic>
        <p:nvPicPr>
          <p:cNvPr id="10" name="Рисунок 9">
            <a:extLst>
              <a:ext uri="{FF2B5EF4-FFF2-40B4-BE49-F238E27FC236}">
                <a16:creationId xmlns:a16="http://schemas.microsoft.com/office/drawing/2014/main" xmlns="" id="{FDC6A2C1-6442-4B62-9C93-3320BD861D2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87844" y="3280140"/>
            <a:ext cx="2797365" cy="1573518"/>
          </a:xfrm>
          <a:prstGeom prst="rect">
            <a:avLst/>
          </a:prstGeom>
          <a:ln w="38100">
            <a:solidFill>
              <a:schemeClr val="bg2"/>
            </a:solidFill>
          </a:ln>
        </p:spPr>
      </p:pic>
      <p:pic>
        <p:nvPicPr>
          <p:cNvPr id="12" name="Рисунок 11">
            <a:extLst>
              <a:ext uri="{FF2B5EF4-FFF2-40B4-BE49-F238E27FC236}">
                <a16:creationId xmlns:a16="http://schemas.microsoft.com/office/drawing/2014/main" xmlns="" id="{AD35C8F3-84D7-4531-8FAD-26024937D86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090251" y="5090690"/>
            <a:ext cx="2794958" cy="1573518"/>
          </a:xfrm>
          <a:prstGeom prst="rect">
            <a:avLst/>
          </a:prstGeom>
          <a:ln w="38100">
            <a:solidFill>
              <a:schemeClr val="bg2"/>
            </a:solidFill>
          </a:ln>
        </p:spPr>
      </p:pic>
      <p:sp>
        <p:nvSpPr>
          <p:cNvPr id="14" name="Прямоугольник 13">
            <a:extLst>
              <a:ext uri="{FF2B5EF4-FFF2-40B4-BE49-F238E27FC236}">
                <a16:creationId xmlns:a16="http://schemas.microsoft.com/office/drawing/2014/main" xmlns="" id="{400648E5-4319-4013-AEBE-12D6D0D67A11}"/>
              </a:ext>
            </a:extLst>
          </p:cNvPr>
          <p:cNvSpPr/>
          <p:nvPr/>
        </p:nvSpPr>
        <p:spPr>
          <a:xfrm>
            <a:off x="3483429" y="348344"/>
            <a:ext cx="5127268" cy="3025444"/>
          </a:xfrm>
          <a:prstGeom prst="rect">
            <a:avLst/>
          </a:prstGeom>
        </p:spPr>
        <p:txBody>
          <a:bodyPr wrap="square">
            <a:spAutoFit/>
          </a:bodyPr>
          <a:lstStyle/>
          <a:p>
            <a:pPr lvl="0" defTabSz="914400" fontAlgn="base">
              <a:lnSpc>
                <a:spcPct val="115000"/>
              </a:lnSpc>
              <a:spcBef>
                <a:spcPct val="0"/>
              </a:spcBef>
              <a:spcAft>
                <a:spcPts val="1000"/>
              </a:spcAft>
            </a:pPr>
            <a:r>
              <a:rPr lang="ru-RU" altLang="ru-RU" sz="1600" b="1"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Архив  тесно  сотрудничает  с организациями - источниками  комплектования.  </a:t>
            </a:r>
          </a:p>
          <a:p>
            <a:pPr lvl="0" defTabSz="914400" fontAlgn="base">
              <a:lnSpc>
                <a:spcPct val="115000"/>
              </a:lnSpc>
              <a:spcBef>
                <a:spcPct val="0"/>
              </a:spcBef>
              <a:spcAft>
                <a:spcPts val="1000"/>
              </a:spcAft>
            </a:pPr>
            <a:r>
              <a:rPr lang="ru-RU" sz="1600" b="1"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Ежегодно Архивом  осуществляется  координация деятельности  организаций  в области архивного дела  и  делопроизводства. </a:t>
            </a:r>
            <a:endParaRPr lang="ru-RU" altLang="ru-RU" sz="1600" b="1"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lvl="0" defTabSz="914400" fontAlgn="base">
              <a:lnSpc>
                <a:spcPct val="115000"/>
              </a:lnSpc>
              <a:spcBef>
                <a:spcPct val="0"/>
              </a:spcBef>
              <a:spcAft>
                <a:spcPts val="1000"/>
              </a:spcAft>
            </a:pPr>
            <a:r>
              <a:rPr lang="ru-RU" altLang="ru-RU" sz="1600" b="1"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Ежегодно  проводятся  семинары. </a:t>
            </a:r>
          </a:p>
          <a:p>
            <a:pPr lvl="0" defTabSz="914400" fontAlgn="base">
              <a:lnSpc>
                <a:spcPct val="115000"/>
              </a:lnSpc>
              <a:spcBef>
                <a:spcPct val="0"/>
              </a:spcBef>
              <a:spcAft>
                <a:spcPts val="1000"/>
              </a:spcAft>
            </a:pPr>
            <a:r>
              <a:rPr lang="ru-RU" altLang="ru-RU" sz="1600" b="1"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Оказывается  методическая и практическая помощь  организациям  всех  форм собственности.</a:t>
            </a:r>
          </a:p>
        </p:txBody>
      </p:sp>
      <p:sp>
        <p:nvSpPr>
          <p:cNvPr id="15" name="Прямоугольник 14">
            <a:extLst>
              <a:ext uri="{FF2B5EF4-FFF2-40B4-BE49-F238E27FC236}">
                <a16:creationId xmlns:a16="http://schemas.microsoft.com/office/drawing/2014/main" xmlns="" id="{0BD1A87A-986D-4A88-BB3D-E365002CFF99}"/>
              </a:ext>
            </a:extLst>
          </p:cNvPr>
          <p:cNvSpPr/>
          <p:nvPr/>
        </p:nvSpPr>
        <p:spPr>
          <a:xfrm>
            <a:off x="397188" y="4010463"/>
            <a:ext cx="5298217" cy="2485809"/>
          </a:xfrm>
          <a:prstGeom prst="rect">
            <a:avLst/>
          </a:prstGeom>
        </p:spPr>
        <p:txBody>
          <a:bodyPr wrap="square">
            <a:spAutoFit/>
          </a:bodyPr>
          <a:lstStyle/>
          <a:p>
            <a:pPr lvl="0" defTabSz="914400" fontAlgn="base">
              <a:lnSpc>
                <a:spcPct val="115000"/>
              </a:lnSpc>
              <a:spcBef>
                <a:spcPct val="0"/>
              </a:spcBef>
              <a:spcAft>
                <a:spcPts val="1000"/>
              </a:spcAft>
            </a:pPr>
            <a:r>
              <a:rPr lang="ru-RU" altLang="ru-RU" sz="1600" b="1"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Участники  семинара  не  только  изучают и обсуждают  нормативные  документы,  но и наглядно  знакомятся  с  методами сохранности архивных  документов.</a:t>
            </a:r>
          </a:p>
          <a:p>
            <a:pPr lvl="0" defTabSz="914400" fontAlgn="base">
              <a:lnSpc>
                <a:spcPct val="115000"/>
              </a:lnSpc>
              <a:spcBef>
                <a:spcPct val="0"/>
              </a:spcBef>
              <a:spcAft>
                <a:spcPts val="1000"/>
              </a:spcAft>
            </a:pPr>
            <a:r>
              <a:rPr lang="ru-RU" altLang="ru-RU" sz="1600" b="1"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Для участников семинара проводятся выставки ,  которые  знакомят гостей с историей города ,  а  главное,  показывают необходимость   сохранения  архивных  документов  для  будущего поколения.</a:t>
            </a:r>
          </a:p>
        </p:txBody>
      </p:sp>
    </p:spTree>
    <p:extLst>
      <p:ext uri="{BB962C8B-B14F-4D97-AF65-F5344CB8AC3E}">
        <p14:creationId xmlns:p14="http://schemas.microsoft.com/office/powerpoint/2010/main" xmlns="" val="35625497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9953C7C0-F83E-48EC-BAA6-282EFBB7EE0F}"/>
              </a:ext>
            </a:extLst>
          </p:cNvPr>
          <p:cNvPicPr/>
          <p:nvPr/>
        </p:nvPicPr>
        <p:blipFill>
          <a:blip r:embed="rId2" cstate="print"/>
          <a:srcRect l="9987" t="6755" r="2987" b="5107"/>
          <a:stretch>
            <a:fillRect/>
          </a:stretch>
        </p:blipFill>
        <p:spPr bwMode="auto">
          <a:xfrm>
            <a:off x="0" y="1533378"/>
            <a:ext cx="9144000" cy="5324622"/>
          </a:xfrm>
          <a:prstGeom prst="rect">
            <a:avLst/>
          </a:prstGeom>
          <a:noFill/>
          <a:ln w="38100">
            <a:noFill/>
            <a:miter lim="800000"/>
            <a:headEnd/>
            <a:tailEnd/>
          </a:ln>
        </p:spPr>
      </p:pic>
      <p:sp>
        <p:nvSpPr>
          <p:cNvPr id="5" name="Заголовок 4">
            <a:extLst>
              <a:ext uri="{FF2B5EF4-FFF2-40B4-BE49-F238E27FC236}">
                <a16:creationId xmlns:a16="http://schemas.microsoft.com/office/drawing/2014/main" xmlns="" id="{000DCD93-7B3B-48A5-9B21-ACA9FD9B2686}"/>
              </a:ext>
            </a:extLst>
          </p:cNvPr>
          <p:cNvSpPr>
            <a:spLocks noGrp="1"/>
          </p:cNvSpPr>
          <p:nvPr>
            <p:ph type="title"/>
          </p:nvPr>
        </p:nvSpPr>
        <p:spPr>
          <a:xfrm>
            <a:off x="0" y="87135"/>
            <a:ext cx="9144000" cy="1446243"/>
          </a:xfrm>
        </p:spPr>
        <p:txBody>
          <a:bodyPr>
            <a:normAutofit/>
          </a:bodyPr>
          <a:lstStyle/>
          <a:p>
            <a:pPr algn="ctr"/>
            <a:r>
              <a:rPr lang="ru-RU" dirty="0">
                <a:solidFill>
                  <a:schemeClr val="tx1">
                    <a:lumMod val="50000"/>
                    <a:lumOff val="50000"/>
                  </a:schemeClr>
                </a:solidFill>
                <a:effectLst>
                  <a:outerShdw blurRad="38100" dist="38100" dir="2700000" algn="tl">
                    <a:srgbClr val="000000">
                      <a:alpha val="43137"/>
                    </a:srgbClr>
                  </a:outerShdw>
                </a:effectLst>
              </a:rPr>
              <a:t>Создание фонда пользования архивных документов в электронном виде</a:t>
            </a:r>
          </a:p>
        </p:txBody>
      </p:sp>
      <p:sp>
        <p:nvSpPr>
          <p:cNvPr id="7" name="Текст 6">
            <a:extLst>
              <a:ext uri="{FF2B5EF4-FFF2-40B4-BE49-F238E27FC236}">
                <a16:creationId xmlns:a16="http://schemas.microsoft.com/office/drawing/2014/main" xmlns="" id="{B0BB5890-F93C-41E2-88FC-61D19C30580C}"/>
              </a:ext>
            </a:extLst>
          </p:cNvPr>
          <p:cNvSpPr>
            <a:spLocks noGrp="1"/>
          </p:cNvSpPr>
          <p:nvPr>
            <p:ph type="body" sz="quarter" idx="25"/>
          </p:nvPr>
        </p:nvSpPr>
        <p:spPr>
          <a:xfrm>
            <a:off x="2544025" y="2716621"/>
            <a:ext cx="4055950" cy="3101083"/>
          </a:xfrm>
          <a:solidFill>
            <a:schemeClr val="tx1">
              <a:lumMod val="50000"/>
              <a:lumOff val="50000"/>
            </a:schemeClr>
          </a:solidFill>
          <a:effectLst>
            <a:outerShdw blurRad="63500" sx="102000" sy="102000" algn="ctr" rotWithShape="0">
              <a:prstClr val="black">
                <a:alpha val="40000"/>
              </a:prstClr>
            </a:outerShdw>
          </a:effectLst>
        </p:spPr>
        <p:txBody>
          <a:bodyPr>
            <a:normAutofit lnSpcReduction="10000"/>
          </a:bodyPr>
          <a:lstStyle/>
          <a:p>
            <a:pPr marL="0" indent="0" algn="ctr">
              <a:lnSpc>
                <a:spcPct val="110000"/>
              </a:lnSpc>
              <a:spcBef>
                <a:spcPts val="0"/>
              </a:spcBef>
              <a:buNone/>
            </a:pPr>
            <a:endParaRPr lang="en-US" b="1" dirty="0" smtClean="0">
              <a:solidFill>
                <a:schemeClr val="bg1">
                  <a:lumMod val="10000"/>
                </a:schemeClr>
              </a:solidFill>
            </a:endParaRPr>
          </a:p>
          <a:p>
            <a:pPr algn="ctr">
              <a:lnSpc>
                <a:spcPct val="110000"/>
              </a:lnSpc>
              <a:spcBef>
                <a:spcPts val="0"/>
              </a:spcBef>
            </a:pPr>
            <a:r>
              <a:rPr lang="ru-RU" b="1" dirty="0" smtClean="0">
                <a:solidFill>
                  <a:schemeClr val="bg1">
                    <a:lumMod val="10000"/>
                  </a:schemeClr>
                </a:solidFill>
              </a:rPr>
              <a:t>Ежегодно сотрудниками архива в среднем сканируется             </a:t>
            </a:r>
            <a:endParaRPr lang="en-US" b="1" dirty="0" smtClean="0">
              <a:solidFill>
                <a:schemeClr val="bg1">
                  <a:lumMod val="10000"/>
                </a:schemeClr>
              </a:solidFill>
            </a:endParaRPr>
          </a:p>
          <a:p>
            <a:pPr algn="ctr">
              <a:lnSpc>
                <a:spcPct val="110000"/>
              </a:lnSpc>
              <a:spcBef>
                <a:spcPts val="0"/>
              </a:spcBef>
            </a:pPr>
            <a:r>
              <a:rPr lang="ru-RU" b="1" dirty="0" smtClean="0">
                <a:solidFill>
                  <a:schemeClr val="bg1">
                    <a:lumMod val="10000"/>
                  </a:schemeClr>
                </a:solidFill>
              </a:rPr>
              <a:t>   </a:t>
            </a:r>
            <a:r>
              <a:rPr lang="ru-RU" sz="2000" b="1" dirty="0" smtClean="0">
                <a:solidFill>
                  <a:schemeClr val="bg1">
                    <a:lumMod val="10000"/>
                  </a:schemeClr>
                </a:solidFill>
              </a:rPr>
              <a:t>817</a:t>
            </a:r>
            <a:r>
              <a:rPr lang="ru-RU" b="1" dirty="0" smtClean="0">
                <a:solidFill>
                  <a:schemeClr val="bg1">
                    <a:lumMod val="10000"/>
                  </a:schemeClr>
                </a:solidFill>
              </a:rPr>
              <a:t> ед.хр., </a:t>
            </a:r>
            <a:r>
              <a:rPr lang="ru-RU" sz="2000" b="1" dirty="0" smtClean="0">
                <a:solidFill>
                  <a:schemeClr val="bg1">
                    <a:lumMod val="10000"/>
                  </a:schemeClr>
                </a:solidFill>
              </a:rPr>
              <a:t>97000</a:t>
            </a:r>
            <a:r>
              <a:rPr lang="ru-RU" b="1" dirty="0" smtClean="0">
                <a:solidFill>
                  <a:schemeClr val="bg1">
                    <a:lumMod val="10000"/>
                  </a:schemeClr>
                </a:solidFill>
              </a:rPr>
              <a:t> листов;    </a:t>
            </a:r>
          </a:p>
          <a:p>
            <a:pPr algn="ctr">
              <a:lnSpc>
                <a:spcPct val="110000"/>
              </a:lnSpc>
              <a:spcBef>
                <a:spcPts val="0"/>
              </a:spcBef>
            </a:pPr>
            <a:r>
              <a:rPr lang="ru-RU" b="1" dirty="0" smtClean="0">
                <a:solidFill>
                  <a:schemeClr val="bg1">
                    <a:lumMod val="10000"/>
                  </a:schemeClr>
                </a:solidFill>
              </a:rPr>
              <a:t>создается </a:t>
            </a:r>
            <a:r>
              <a:rPr lang="ru-RU" sz="2000" b="1" dirty="0" smtClean="0">
                <a:solidFill>
                  <a:schemeClr val="bg1">
                    <a:lumMod val="10000"/>
                  </a:schemeClr>
                </a:solidFill>
              </a:rPr>
              <a:t>115404 </a:t>
            </a:r>
            <a:r>
              <a:rPr lang="ru-RU" b="1" dirty="0" smtClean="0">
                <a:solidFill>
                  <a:schemeClr val="bg1">
                    <a:lumMod val="10000"/>
                  </a:schemeClr>
                </a:solidFill>
              </a:rPr>
              <a:t>образов.</a:t>
            </a:r>
            <a:endParaRPr lang="en-US" b="1" dirty="0" smtClean="0">
              <a:solidFill>
                <a:schemeClr val="bg1">
                  <a:lumMod val="10000"/>
                </a:schemeClr>
              </a:solidFill>
            </a:endParaRPr>
          </a:p>
          <a:p>
            <a:pPr algn="ctr">
              <a:lnSpc>
                <a:spcPct val="110000"/>
              </a:lnSpc>
              <a:spcBef>
                <a:spcPts val="0"/>
              </a:spcBef>
            </a:pPr>
            <a:endParaRPr lang="en-US" b="1" dirty="0" smtClean="0">
              <a:solidFill>
                <a:schemeClr val="bg1">
                  <a:lumMod val="10000"/>
                </a:schemeClr>
              </a:solidFill>
            </a:endParaRPr>
          </a:p>
          <a:p>
            <a:pPr algn="ctr">
              <a:lnSpc>
                <a:spcPct val="110000"/>
              </a:lnSpc>
              <a:spcBef>
                <a:spcPts val="0"/>
              </a:spcBef>
            </a:pPr>
            <a:r>
              <a:rPr lang="ru-RU" b="1" dirty="0" smtClean="0">
                <a:solidFill>
                  <a:schemeClr val="bg1">
                    <a:lumMod val="10000"/>
                  </a:schemeClr>
                </a:solidFill>
              </a:rPr>
              <a:t>За </a:t>
            </a:r>
            <a:r>
              <a:rPr lang="ru-RU" b="1" dirty="0">
                <a:solidFill>
                  <a:schemeClr val="bg1">
                    <a:lumMod val="10000"/>
                  </a:schemeClr>
                </a:solidFill>
              </a:rPr>
              <a:t>последние три года отсканировано </a:t>
            </a:r>
            <a:r>
              <a:rPr lang="ru-RU" sz="2000" b="1" dirty="0">
                <a:solidFill>
                  <a:schemeClr val="bg1">
                    <a:lumMod val="10000"/>
                  </a:schemeClr>
                </a:solidFill>
              </a:rPr>
              <a:t>2450</a:t>
            </a:r>
            <a:r>
              <a:rPr lang="ru-RU" b="1" dirty="0">
                <a:solidFill>
                  <a:schemeClr val="bg1">
                    <a:lumMod val="10000"/>
                  </a:schemeClr>
                </a:solidFill>
              </a:rPr>
              <a:t> ед.хр., 290825 листов;   </a:t>
            </a:r>
          </a:p>
          <a:p>
            <a:pPr algn="ctr">
              <a:lnSpc>
                <a:spcPct val="110000"/>
              </a:lnSpc>
              <a:spcBef>
                <a:spcPts val="0"/>
              </a:spcBef>
            </a:pPr>
            <a:r>
              <a:rPr lang="ru-RU" b="1" dirty="0">
                <a:solidFill>
                  <a:schemeClr val="bg1">
                    <a:lumMod val="10000"/>
                  </a:schemeClr>
                </a:solidFill>
              </a:rPr>
              <a:t>создано </a:t>
            </a:r>
            <a:r>
              <a:rPr lang="ru-RU" sz="2000" b="1" dirty="0">
                <a:solidFill>
                  <a:schemeClr val="bg1">
                    <a:lumMod val="10000"/>
                  </a:schemeClr>
                </a:solidFill>
              </a:rPr>
              <a:t>346212</a:t>
            </a:r>
            <a:r>
              <a:rPr lang="ru-RU" b="1" dirty="0">
                <a:solidFill>
                  <a:schemeClr val="bg1">
                    <a:lumMod val="10000"/>
                  </a:schemeClr>
                </a:solidFill>
              </a:rPr>
              <a:t> образов.</a:t>
            </a:r>
          </a:p>
          <a:p>
            <a:pPr algn="ctr">
              <a:lnSpc>
                <a:spcPct val="110000"/>
              </a:lnSpc>
              <a:spcBef>
                <a:spcPts val="0"/>
              </a:spcBef>
            </a:pPr>
            <a:endParaRPr lang="ru-RU" b="1" dirty="0">
              <a:solidFill>
                <a:schemeClr val="bg1">
                  <a:lumMod val="10000"/>
                </a:schemeClr>
              </a:solidFill>
            </a:endParaRPr>
          </a:p>
        </p:txBody>
      </p:sp>
    </p:spTree>
    <p:extLst>
      <p:ext uri="{BB962C8B-B14F-4D97-AF65-F5344CB8AC3E}">
        <p14:creationId xmlns:p14="http://schemas.microsoft.com/office/powerpoint/2010/main" xmlns="" val="4139005699"/>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DARK">
  <a:themeElements>
    <a:clrScheme name="Custom 9">
      <a:dk1>
        <a:srgbClr val="161108"/>
      </a:dk1>
      <a:lt1>
        <a:srgbClr val="F9F9F9"/>
      </a:lt1>
      <a:dk2>
        <a:srgbClr val="353B3F"/>
      </a:dk2>
      <a:lt2>
        <a:srgbClr val="F9F9F9"/>
      </a:lt2>
      <a:accent1>
        <a:srgbClr val="BC9850"/>
      </a:accent1>
      <a:accent2>
        <a:srgbClr val="9E7D3C"/>
      </a:accent2>
      <a:accent3>
        <a:srgbClr val="7A612E"/>
      </a:accent3>
      <a:accent4>
        <a:srgbClr val="564420"/>
      </a:accent4>
      <a:accent5>
        <a:srgbClr val="372C15"/>
      </a:accent5>
      <a:accent6>
        <a:srgbClr val="161108"/>
      </a:accent6>
      <a:hlink>
        <a:srgbClr val="BC9850"/>
      </a:hlink>
      <a:folHlink>
        <a:srgbClr val="9E7D3C"/>
      </a:folHlink>
    </a:clrScheme>
    <a:fontScheme name="Custom 1">
      <a:majorFont>
        <a:latin typeface="swis"/>
        <a:ea typeface=""/>
        <a:cs typeface=""/>
      </a:majorFont>
      <a:minorFont>
        <a:latin typeface="Calibri"/>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GOLDEN-dark-template" id="{80127565-6446-4059-A3D6-ACB11FF32CAD}" vid="{15327911-A26D-49DD-911F-978229DB706E}"/>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LIGHT">
  <a:themeElements>
    <a:clrScheme name="Custom 9">
      <a:dk1>
        <a:srgbClr val="161108"/>
      </a:dk1>
      <a:lt1>
        <a:srgbClr val="F9F9F9"/>
      </a:lt1>
      <a:dk2>
        <a:srgbClr val="353B3F"/>
      </a:dk2>
      <a:lt2>
        <a:srgbClr val="F9F9F9"/>
      </a:lt2>
      <a:accent1>
        <a:srgbClr val="BC9850"/>
      </a:accent1>
      <a:accent2>
        <a:srgbClr val="9E7D3C"/>
      </a:accent2>
      <a:accent3>
        <a:srgbClr val="7A612E"/>
      </a:accent3>
      <a:accent4>
        <a:srgbClr val="564420"/>
      </a:accent4>
      <a:accent5>
        <a:srgbClr val="372C15"/>
      </a:accent5>
      <a:accent6>
        <a:srgbClr val="161108"/>
      </a:accent6>
      <a:hlink>
        <a:srgbClr val="BC9850"/>
      </a:hlink>
      <a:folHlink>
        <a:srgbClr val="9E7D3C"/>
      </a:folHlink>
    </a:clrScheme>
    <a:fontScheme name="Custom 2">
      <a:majorFont>
        <a:latin typeface="Open Sans Semibold"/>
        <a:ea typeface=""/>
        <a:cs typeface=""/>
      </a:majorFont>
      <a:minorFont>
        <a:latin typeface="Open Sans Ligh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GOLDEN-light-template" id="{9275409D-A208-47E3-BEA6-6028BF118499}" vid="{62F45515-1A11-4CAC-BAE4-5E7EEEBDE445}"/>
    </a:ext>
  </a:extLst>
</a:theme>
</file>

<file path=docProps/app.xml><?xml version="1.0" encoding="utf-8"?>
<Properties xmlns="http://schemas.openxmlformats.org/officeDocument/2006/extended-properties" xmlns:vt="http://schemas.openxmlformats.org/officeDocument/2006/docPropsVTypes">
  <Template/>
  <TotalTime>1483</TotalTime>
  <Words>859</Words>
  <Application>Microsoft Office PowerPoint</Application>
  <PresentationFormat>Экран (4:3)</PresentationFormat>
  <Paragraphs>180</Paragraphs>
  <Slides>33</Slides>
  <Notes>0</Notes>
  <HiddenSlides>0</HiddenSlides>
  <MMClips>0</MMClips>
  <ScaleCrop>false</ScaleCrop>
  <HeadingPairs>
    <vt:vector size="4" baseType="variant">
      <vt:variant>
        <vt:lpstr>Тема</vt:lpstr>
      </vt:variant>
      <vt:variant>
        <vt:i4>3</vt:i4>
      </vt:variant>
      <vt:variant>
        <vt:lpstr>Заголовки слайдов</vt:lpstr>
      </vt:variant>
      <vt:variant>
        <vt:i4>33</vt:i4>
      </vt:variant>
    </vt:vector>
  </HeadingPairs>
  <TitlesOfParts>
    <vt:vector size="36" baseType="lpstr">
      <vt:lpstr>DARK</vt:lpstr>
      <vt:lpstr>Тема Office</vt:lpstr>
      <vt:lpstr>LIGHT</vt:lpstr>
      <vt:lpstr>Архивный отдел </vt:lpstr>
      <vt:lpstr>Слайд 2</vt:lpstr>
      <vt:lpstr>В  Архиве  предусмотрены:  комната   для   приема   посетителей,  читальный   зал,  рабочие  комнаты  для   сотрудников,  комната   для   акклиматизации   документов,  вспомогательные  площади   (используются  для проведения   выставок).   Каждое  рабочее место оборудовано  современной  компьютерной  техникой,  установлены  сканеры,  множительная   техника. </vt:lpstr>
      <vt:lpstr>Слайд 4</vt:lpstr>
      <vt:lpstr>Деятельность Архива направлена на реализацию  приоритетных задач в сфере архивного дела и на сохранение достигнутых показателей:</vt:lpstr>
      <vt:lpstr>ИТОГИ       ДОСТИЖЕНИЯ       ПОКАЗАТЕЛИ  </vt:lpstr>
      <vt:lpstr>Обеспечение  сохранности архивных  фондов</vt:lpstr>
      <vt:lpstr>Слайд 8</vt:lpstr>
      <vt:lpstr>Создание фонда пользования архивных документов в электронном виде</vt:lpstr>
      <vt:lpstr>Формы использования архивных документов</vt:lpstr>
      <vt:lpstr>Слайд 11</vt:lpstr>
      <vt:lpstr>Экскурсии</vt:lpstr>
      <vt:lpstr>Слайд 13</vt:lpstr>
      <vt:lpstr> Самые трепетные моменты</vt:lpstr>
      <vt:lpstr>Появляется интерес узнать больше </vt:lpstr>
      <vt:lpstr>Открытые уроки </vt:lpstr>
      <vt:lpstr>Посвящены:  «Памятным  датам»   проводились  в  Актовых  залах  учреждений  образования  г.о. Рошаль, ДК  «им. А. А. Косякова»</vt:lpstr>
      <vt:lpstr>Тематические встречи С ветеранами ВОВ 1941-1945 гг.,  ветеранами труда,   людьми различных профессий</vt:lpstr>
      <vt:lpstr>Мастер - классы</vt:lpstr>
      <vt:lpstr>Конкурсы - кроссворд на основные  архивные термины</vt:lpstr>
      <vt:lpstr>Ежегодно Архив посещают ребята из летних лагерей города</vt:lpstr>
      <vt:lpstr>Принимаем участие в  совместных городских  проектах</vt:lpstr>
      <vt:lpstr>Виртуальная выставка, размещена на странице архива официального сайта Администрации г.о.Рошаль </vt:lpstr>
      <vt:lpstr>Создаются презентации</vt:lpstr>
      <vt:lpstr>Слайд 25</vt:lpstr>
      <vt:lpstr>Слайд 26</vt:lpstr>
      <vt:lpstr>Оформляются  стенды</vt:lpstr>
      <vt:lpstr>Организуется  работа  в читальном зале</vt:lpstr>
      <vt:lpstr>За  2016  - 2018  годы  подготовлено  и  проведено</vt:lpstr>
      <vt:lpstr>Слайд 30</vt:lpstr>
      <vt:lpstr>Слайд 31</vt:lpstr>
      <vt:lpstr>Слайд 32</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Арина</dc:creator>
  <cp:lastModifiedBy>Windows User</cp:lastModifiedBy>
  <cp:revision>165</cp:revision>
  <dcterms:created xsi:type="dcterms:W3CDTF">2019-01-23T16:34:37Z</dcterms:created>
  <dcterms:modified xsi:type="dcterms:W3CDTF">2019-12-26T14:03:27Z</dcterms:modified>
</cp:coreProperties>
</file>